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DFC8E7-D378-4896-BE21-9293CBD15F6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F0E1-08C2-4A5D-889F-EB9E1F1C68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D2E7-C5F8-4234-AE18-D148D1AD8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5297A-06BE-4846-B245-ADFB52214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1ACC4-8F35-4642-BA12-12F99DAE91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5021A-313E-4C5F-BA17-34C1D3446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EEDF0-206A-4E68-B500-86B243AFAB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0DB5-361D-417F-B722-1B5F77471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38628-2052-4EED-A568-8DB0E7A7E7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FD9B6-0B08-4D2D-95CD-CC38FE59F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3B0E0-BC55-429E-B5C5-0530EA528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7E77C-8972-45DB-8D5C-D85FC8223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5C6CBF1-2F25-4B34-9F19-91A597AA5B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30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206210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временами осадки (дождь, снег), туман, на дорогах гололедица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западный с переходом на северо-восточный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3-5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02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01 декабря</a:t>
            </a:r>
            <a:r>
              <a:rPr lang="ru-RU" altLang="ru-RU" dirty="0"/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временами осадки </a:t>
            </a:r>
            <a:r>
              <a:rPr lang="ru-RU" dirty="0" smtClean="0">
                <a:solidFill>
                  <a:schemeClr val="tx1"/>
                </a:solidFill>
              </a:rPr>
              <a:t>(преимущественно </a:t>
            </a:r>
            <a:r>
              <a:rPr lang="ru-RU" dirty="0">
                <a:solidFill>
                  <a:schemeClr val="tx1"/>
                </a:solidFill>
              </a:rPr>
              <a:t>снег), </a:t>
            </a:r>
            <a:r>
              <a:rPr lang="ru-RU" dirty="0" smtClean="0">
                <a:solidFill>
                  <a:schemeClr val="tx1"/>
                </a:solidFill>
              </a:rPr>
              <a:t>туман, </a:t>
            </a:r>
            <a:r>
              <a:rPr lang="kk-KZ" dirty="0">
                <a:solidFill>
                  <a:schemeClr val="tx1"/>
                </a:solidFill>
              </a:rPr>
              <a:t>на дорогах гололедица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северо-восточный</a:t>
            </a:r>
            <a:r>
              <a:rPr lang="ru-RU" smtClean="0">
                <a:solidFill>
                  <a:schemeClr val="tx1"/>
                </a:solidFill>
              </a:rPr>
              <a:t> 2-7 </a:t>
            </a:r>
            <a:r>
              <a:rPr lang="ru-RU" dirty="0">
                <a:solidFill>
                  <a:schemeClr val="tx1"/>
                </a:solidFill>
              </a:rPr>
              <a:t>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0-2 мороза.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14871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01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02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30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22749</TotalTime>
  <Words>791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5307</cp:revision>
  <cp:lastPrinted>2021-07-01T09:11:30Z</cp:lastPrinted>
  <dcterms:created xsi:type="dcterms:W3CDTF">2018-03-27T06:03:00Z</dcterms:created>
  <dcterms:modified xsi:type="dcterms:W3CDTF">2024-11-30T07:00:02Z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