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012803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01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13-15, днем 3-5 мороза.</a:t>
            </a:r>
            <a:endParaRPr kumimoji="0" lang="ru-RU" alt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289576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21155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3408</cp:revision>
  <cp:lastPrinted>2021-07-01T03:56:27Z</cp:lastPrinted>
  <dcterms:created xsi:type="dcterms:W3CDTF">2018-03-27T06:03:00Z</dcterms:created>
  <dcterms:modified xsi:type="dcterms:W3CDTF">2024-11-30T07:53:14Z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