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566" y="-4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42874637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335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ноября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2207" y="194224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01 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30 ноября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01 декабря 2024 г.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ночью осадки (дождь, снег), на дорогах гололедица. Ветер юго-западный 9-14 м/с. Температура воздуха ночью 1-3 мороза, днем 1 мороза-1 тепла.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02 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декабря по 08 ч. 02 декабря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7-12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65206" y="2459503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3666" y="3789040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30 ноября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5326728"/>
              </p:ext>
            </p:extLst>
          </p:nvPr>
        </p:nvGraphicFramePr>
        <p:xfrm>
          <a:off x="4986306" y="4437112"/>
          <a:ext cx="4759297" cy="176134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3329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917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12886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1428</TotalTime>
  <Words>554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261</cp:revision>
  <cp:lastPrinted>2021-07-01T03:56:27Z</cp:lastPrinted>
  <dcterms:created xsi:type="dcterms:W3CDTF">2024-09-22T07:48:17Z</dcterms:created>
  <dcterms:modified xsi:type="dcterms:W3CDTF">2024-11-30T08:33:35Z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