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5753698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0955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осадки (дождь, снег), на дорогах гололедица. Туман. Ветер северо-западный с переходом на юго-западный 7-12 м/с. Температура воздуха ночью 1-3 мороза, днем 1 мороза-1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 по 08 ч. 02 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снег. Ветер юго-западный 7-12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10-12 мороза. </a:t>
            </a: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377662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21519</TotalTime>
  <Words>609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4319</cp:revision>
  <cp:lastPrinted>2021-07-01T03:56:27Z</cp:lastPrinted>
  <dcterms:created xsi:type="dcterms:W3CDTF">2018-03-27T06:03:00Z</dcterms:created>
  <dcterms:modified xsi:type="dcterms:W3CDTF">2024-11-30T08:29:30Z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