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114165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01 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небольшие 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снег), на дорогах гололедица.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 7-12 м/с. Температура воздуха ночью 1-3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09854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22943</TotalTime>
  <Words>603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4329</cp:revision>
  <cp:lastPrinted>2021-07-01T03:56:27Z</cp:lastPrinted>
  <dcterms:created xsi:type="dcterms:W3CDTF">2018-03-27T06:03:00Z</dcterms:created>
  <dcterms:modified xsi:type="dcterms:W3CDTF">2024-11-30T08:31:23Z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