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88082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1-6 м/с. Температура воздуха 4-6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82403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декабря, ночью 02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38647</TotalTime>
  <Words>584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5205</cp:revision>
  <cp:lastPrinted>2021-02-03T11:37:00Z</cp:lastPrinted>
  <dcterms:created xsi:type="dcterms:W3CDTF">2018-03-27T06:03:00Z</dcterms:created>
  <dcterms:modified xsi:type="dcterms:W3CDTF">2024-11-30T09:41:45Z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