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168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декабря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02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декабря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784557713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1693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260648"/>
            <a:ext cx="4759800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декабря 2024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ноября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декабря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indent="180975" algn="ctr">
              <a:tabLst>
                <a:tab pos="180975" algn="l"/>
              </a:tabLst>
            </a:pP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декабря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err="1" smtClean="0">
                <a:latin typeface="Times New Roman" pitchFamily="18" charset="0"/>
                <a:cs typeface="Times New Roman" pitchFamily="18" charset="0"/>
              </a:rPr>
              <a:t>А.Айтуарова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17417</TotalTime>
  <Words>582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5803</cp:revision>
  <cp:lastPrinted>2021-07-01T03:56:27Z</cp:lastPrinted>
  <dcterms:created xsi:type="dcterms:W3CDTF">2018-03-27T06:03:00Z</dcterms:created>
  <dcterms:modified xsi:type="dcterms:W3CDTF">2024-11-30T09:15:34Z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