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399257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западный 3-8 м/с. Температура воздуха ночью 16-18,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02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западный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11-13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97127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декабря, ночью 02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37790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5920</cp:revision>
  <cp:lastPrinted>2021-11-30T05:55:24Z</cp:lastPrinted>
  <dcterms:created xsi:type="dcterms:W3CDTF">2018-03-27T06:03:00Z</dcterms:created>
  <dcterms:modified xsi:type="dcterms:W3CDTF">2024-11-30T06:05:00Z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