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06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9131362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осадки (дождь, снег), на дорогах гололедица. Туман. Ветер северо-западный с переходом на юго-западный 7-12 м/с. Температура воздуха ночью 1-3 мороза, днем 1 мороза-1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по 08 ч. 02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550739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7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2.995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24104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4440</cp:revision>
  <cp:lastPrinted>2021-07-01T03:56:27Z</cp:lastPrinted>
  <dcterms:created xsi:type="dcterms:W3CDTF">2018-03-27T06:03:00Z</dcterms:created>
  <dcterms:modified xsi:type="dcterms:W3CDTF">2024-11-30T08:29:21Z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