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8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753339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утром и днем осадки (дождь, снег).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ночью 1-6, днем 5-10 м/с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</a:p>
          <a:p>
            <a:pPr lvl="0" indent="177800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Облачно,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снег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57164" y="2197546"/>
            <a:ext cx="4663155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декабря 2024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31643" y="327392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405909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21670</TotalTime>
  <Words>609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4117</cp:revision>
  <cp:lastPrinted>2021-07-01T03:56:27Z</cp:lastPrinted>
  <dcterms:created xsi:type="dcterms:W3CDTF">2018-03-27T06:03:00Z</dcterms:created>
  <dcterms:modified xsi:type="dcterms:W3CDTF">2024-11-30T07:41:00Z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