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810291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23660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Ночью и утром 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северо-западный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0-2 мороза, днем 3-5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декабря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Н.А./Илясова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27609</TotalTime>
  <Words>598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3619</cp:revision>
  <cp:lastPrinted>2021-10-15T03:50:29Z</cp:lastPrinted>
  <dcterms:created xsi:type="dcterms:W3CDTF">2018-03-27T06:03:00Z</dcterms:created>
  <dcterms:modified xsi:type="dcterms:W3CDTF">2024-11-30T07:11:18Z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