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36194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703753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ночью осадки (дождь, снег)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Временами туман. Ветер 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 мороза-1 тепла, днем 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1-3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32021791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 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14306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3253</cp:revision>
  <cp:lastPrinted>2021-07-01T03:56:27Z</cp:lastPrinted>
  <dcterms:created xsi:type="dcterms:W3CDTF">2018-03-27T06:03:00Z</dcterms:created>
  <dcterms:modified xsi:type="dcterms:W3CDTF">2024-11-30T07:45:37Z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