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7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382144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ночью 1-6, днем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0319" y="208340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декабря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67561" y="31507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994118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25997</TotalTime>
  <Words>687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4440</cp:revision>
  <cp:lastPrinted>2021-10-18T15:52:53Z</cp:lastPrinted>
  <dcterms:created xsi:type="dcterms:W3CDTF">2018-03-27T06:03:00Z</dcterms:created>
  <dcterms:modified xsi:type="dcterms:W3CDTF">2024-11-30T07:31:16Z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