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блачно,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временами осадки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(дождь, снег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)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, туман.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запад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ный 1-6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1-3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4-6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блачно,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временами осадки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(дождь, снег)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Ветер юго-восточный 3-8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633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2,111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0,234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8785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1,757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507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2,534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1696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4,24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19922</TotalTime>
  <Words>539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4548</cp:revision>
  <cp:lastPrinted>2021-07-01T03:56:27Z</cp:lastPrinted>
  <dcterms:created xsi:type="dcterms:W3CDTF">2018-03-27T06:03:00Z</dcterms:created>
  <dcterms:modified xsi:type="dcterms:W3CDTF">2024-11-30T08:04:26Z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