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541805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30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01 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r>
              <a:rPr lang="ru-RU" sz="1200" dirty="0">
                <a:solidFill>
                  <a:prstClr val="black"/>
                </a:solidFill>
                <a:latin typeface="Times New Roman" panose="02020603050405020304" pitchFamily="18" charset="0"/>
                <a:cs typeface="Times New Roman" panose="02020603050405020304" pitchFamily="18" charset="0"/>
              </a:rPr>
              <a:t>Көшпели</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таңертең </a:t>
            </a:r>
            <a:r>
              <a:rPr lang="ru-RU" sz="1200" dirty="0">
                <a:solidFill>
                  <a:prstClr val="black"/>
                </a:solidFill>
                <a:latin typeface="Times New Roman" panose="02020603050405020304" pitchFamily="18" charset="0"/>
                <a:cs typeface="Times New Roman" panose="02020603050405020304" pitchFamily="18" charset="0"/>
              </a:rPr>
              <a:t>және күндіз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азда</a:t>
            </a:r>
            <a:r>
              <a:rPr lang="kk-KZ" sz="1200" dirty="0" smtClean="0">
                <a:solidFill>
                  <a:prstClr val="black"/>
                </a:solidFill>
                <a:latin typeface="Times New Roman" panose="02020603050405020304" pitchFamily="18" charset="0"/>
                <a:cs typeface="Times New Roman" panose="02020603050405020304" pitchFamily="18" charset="0"/>
              </a:rPr>
              <a:t>ған кар</a:t>
            </a:r>
            <a:r>
              <a:rPr lang="ru-RU" sz="1200" dirty="0" smtClean="0">
                <a:latin typeface="Times New Roman" panose="02020603050405020304" pitchFamily="18" charset="0"/>
                <a:cs typeface="Times New Roman" panose="02020603050405020304" pitchFamily="18" charset="0"/>
              </a:rPr>
              <a:t>. 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a:solidFill>
                  <a:prstClr val="black"/>
                </a:solidFill>
                <a:latin typeface="Times New Roman" panose="02020603050405020304" pitchFamily="18" charset="0"/>
                <a:cs typeface="Times New Roman" panose="02020603050405020304" pitchFamily="18" charset="0"/>
              </a:rPr>
              <a:t>01 желтоқсан</a:t>
            </a:r>
            <a:r>
              <a:rPr lang="kk-KZ" sz="1200" b="1" kern="1400" dirty="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smtClean="0">
                <a:latin typeface="Times New Roman" panose="02020603050405020304" pitchFamily="18" charset="0"/>
                <a:cs typeface="Times New Roman" panose="02020603050405020304" pitchFamily="18" charset="0"/>
              </a:rPr>
              <a:t>Көшпели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6824157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0.694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01 </a:t>
            </a:r>
            <a:r>
              <a:rPr lang="kk-KZ" sz="1200" dirty="0" smtClean="0">
                <a:solidFill>
                  <a:prstClr val="black"/>
                </a:solidFill>
                <a:latin typeface="Times New Roman" panose="02020603050405020304" pitchFamily="18" charset="0"/>
                <a:cs typeface="Times New Roman" panose="02020603050405020304" pitchFamily="18" charset="0"/>
              </a:rPr>
              <a:t>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a:t>
            </a:r>
            <a:r>
              <a:rPr lang="kk-KZ" sz="1200" dirty="0" smtClean="0">
                <a:solidFill>
                  <a:prstClr val="black"/>
                </a:solidFill>
                <a:latin typeface="Times New Roman" panose="02020603050405020304" pitchFamily="18" charset="0"/>
                <a:cs typeface="Times New Roman" panose="02020603050405020304" pitchFamily="18" charset="0"/>
              </a:rPr>
              <a:t>ғары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21970</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4336</cp:revision>
  <cp:lastPrinted>2021-07-01T07:38:07Z</cp:lastPrinted>
  <dcterms:created xsi:type="dcterms:W3CDTF">2018-03-27T06:03:00Z</dcterms:created>
  <dcterms:modified xsi:type="dcterms:W3CDTF">2024-11-30T07:45:39Z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