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2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1925780"/>
              </p:ext>
            </p:extLst>
          </p:nvPr>
        </p:nvGraphicFramePr>
        <p:xfrm>
          <a:off x="307975" y="2515344"/>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zh-CN" sz="1200" b="1" dirty="0">
                <a:latin typeface="Times New Roman" panose="02020603050405020304" pitchFamily="18" charset="0"/>
                <a:cs typeface="Times New Roman" panose="02020603050405020304" pitchFamily="18" charset="0"/>
              </a:rPr>
              <a:t>30</a:t>
            </a:r>
            <a:r>
              <a:rPr lang="kk-KZ" altLang="zh-CN" sz="1200" b="1" i="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150" b="1" dirty="0">
                <a:solidFill>
                  <a:prstClr val="black"/>
                </a:solidFill>
                <a:latin typeface="Times New Roman" panose="02020603050405020304" pitchFamily="18" charset="0"/>
                <a:cs typeface="Times New Roman" panose="02020603050405020304" pitchFamily="18" charset="0"/>
              </a:rPr>
              <a:t>2024 ж. </a:t>
            </a:r>
            <a:r>
              <a:rPr lang="kk-KZ" altLang="ru-RU" sz="1150" b="1" dirty="0">
                <a:solidFill>
                  <a:prstClr val="black"/>
                </a:solidFill>
                <a:latin typeface="Times New Roman" panose="02020603050405020304" pitchFamily="18" charset="0"/>
                <a:cs typeface="Times New Roman" panose="02020603050405020304" pitchFamily="18" charset="0"/>
              </a:rPr>
              <a:t>01 желтоқсанға арналған ауа-райы болжамы</a:t>
            </a:r>
            <a:endParaRPr lang="ru-RU" altLang="ru-RU" sz="1150" b="1" dirty="0">
              <a:solidFill>
                <a:prstClr val="black"/>
              </a:solidFill>
              <a:latin typeface="Times New Roman" panose="02020603050405020304" pitchFamily="18" charset="0"/>
              <a:cs typeface="Times New Roman" panose="02020603050405020304" pitchFamily="18" charset="0"/>
            </a:endParaRPr>
          </a:p>
          <a:p>
            <a:pPr lvl="0" algn="ctr"/>
            <a:r>
              <a:rPr lang="ru-RU" altLang="ru-RU" sz="1150" b="1" dirty="0">
                <a:solidFill>
                  <a:prstClr val="black"/>
                </a:solidFill>
                <a:latin typeface="Times New Roman" panose="02020603050405020304" pitchFamily="18" charset="0"/>
                <a:cs typeface="Times New Roman" panose="02020603050405020304" pitchFamily="18" charset="0"/>
              </a:rPr>
              <a:t>    2024 ж. 30 </a:t>
            </a:r>
            <a:r>
              <a:rPr lang="ru-RU" altLang="ru-RU" sz="1150" b="1" dirty="0" err="1">
                <a:solidFill>
                  <a:prstClr val="black"/>
                </a:solidFill>
                <a:latin typeface="Times New Roman" panose="02020603050405020304" pitchFamily="18" charset="0"/>
                <a:cs typeface="Times New Roman" panose="02020603050405020304" pitchFamily="18" charset="0"/>
              </a:rPr>
              <a:t>қараша</a:t>
            </a:r>
            <a:r>
              <a:rPr lang="ru-RU" altLang="ru-RU" sz="1150" b="1" dirty="0">
                <a:solidFill>
                  <a:prstClr val="black"/>
                </a:solidFill>
                <a:latin typeface="Times New Roman" panose="02020603050405020304" pitchFamily="18" charset="0"/>
                <a:cs typeface="Times New Roman" panose="02020603050405020304" pitchFamily="18" charset="0"/>
              </a:rPr>
              <a:t> </a:t>
            </a:r>
            <a:r>
              <a:rPr lang="ru-RU" altLang="ru-RU" sz="1150" b="1" dirty="0" err="1">
                <a:solidFill>
                  <a:prstClr val="black"/>
                </a:solidFill>
                <a:latin typeface="Times New Roman" panose="02020603050405020304" pitchFamily="18" charset="0"/>
                <a:cs typeface="Times New Roman" panose="02020603050405020304" pitchFamily="18" charset="0"/>
              </a:rPr>
              <a:t>сағ</a:t>
            </a:r>
            <a:r>
              <a:rPr lang="ru-RU" altLang="ru-RU" sz="1150" b="1" dirty="0">
                <a:solidFill>
                  <a:prstClr val="black"/>
                </a:solidFill>
                <a:latin typeface="Times New Roman" panose="02020603050405020304" pitchFamily="18" charset="0"/>
                <a:cs typeface="Times New Roman" panose="02020603050405020304" pitchFamily="18" charset="0"/>
              </a:rPr>
              <a:t>. 20-дан </a:t>
            </a:r>
            <a:r>
              <a:rPr lang="ru-RU" altLang="ru-RU" sz="1150" b="1" dirty="0" err="1">
                <a:solidFill>
                  <a:prstClr val="black"/>
                </a:solidFill>
                <a:latin typeface="Times New Roman" panose="02020603050405020304" pitchFamily="18" charset="0"/>
                <a:cs typeface="Times New Roman" panose="02020603050405020304" pitchFamily="18" charset="0"/>
              </a:rPr>
              <a:t>бастап</a:t>
            </a:r>
            <a:r>
              <a:rPr lang="ru-RU" altLang="ru-RU" sz="1150" b="1" dirty="0">
                <a:solidFill>
                  <a:prstClr val="black"/>
                </a:solidFill>
                <a:latin typeface="Times New Roman" panose="02020603050405020304" pitchFamily="18" charset="0"/>
                <a:cs typeface="Times New Roman" panose="02020603050405020304" pitchFamily="18" charset="0"/>
              </a:rPr>
              <a:t> </a:t>
            </a:r>
            <a:r>
              <a:rPr lang="kk-KZ" sz="1150" b="1" dirty="0">
                <a:solidFill>
                  <a:prstClr val="black"/>
                </a:solidFill>
                <a:latin typeface="Times New Roman" panose="02020603050405020304" pitchFamily="18" charset="0"/>
                <a:cs typeface="Times New Roman" panose="02020603050405020304" pitchFamily="18" charset="0"/>
              </a:rPr>
              <a:t>01 желтоқсан </a:t>
            </a:r>
            <a:r>
              <a:rPr lang="ru-RU" altLang="ru-RU" sz="1150" b="1" dirty="0" err="1">
                <a:solidFill>
                  <a:prstClr val="black"/>
                </a:solidFill>
                <a:latin typeface="Times New Roman" panose="02020603050405020304" pitchFamily="18" charset="0"/>
                <a:cs typeface="Times New Roman" panose="02020603050405020304" pitchFamily="18" charset="0"/>
              </a:rPr>
              <a:t>сағ</a:t>
            </a:r>
            <a:r>
              <a:rPr lang="ru-RU" altLang="ru-RU" sz="1150" b="1" dirty="0">
                <a:solidFill>
                  <a:prstClr val="black"/>
                </a:solidFill>
                <a:latin typeface="Times New Roman" panose="02020603050405020304" pitchFamily="18" charset="0"/>
                <a:cs typeface="Times New Roman" panose="02020603050405020304" pitchFamily="18" charset="0"/>
              </a:rPr>
              <a:t>. 20-ға </a:t>
            </a:r>
            <a:r>
              <a:rPr lang="ru-RU" altLang="ru-RU" sz="1150" b="1" dirty="0" err="1">
                <a:solidFill>
                  <a:prstClr val="black"/>
                </a:solidFill>
                <a:latin typeface="Times New Roman" panose="02020603050405020304" pitchFamily="18" charset="0"/>
                <a:cs typeface="Times New Roman" panose="02020603050405020304" pitchFamily="18" charset="0"/>
              </a:rPr>
              <a:t>дейін</a:t>
            </a:r>
            <a:endParaRPr lang="ru-RU" altLang="ru-RU" sz="1150" b="1" dirty="0">
              <a:solidFill>
                <a:prstClr val="black"/>
              </a:solidFill>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жолдарда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 градус аяз-1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lvl="0" algn="just"/>
            <a:endParaRPr 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150" b="1" dirty="0">
                <a:solidFill>
                  <a:prstClr val="black"/>
                </a:solidFill>
                <a:latin typeface="Times New Roman" panose="02020603050405020304" pitchFamily="18" charset="0"/>
                <a:cs typeface="Times New Roman" panose="02020603050405020304" pitchFamily="18" charset="0"/>
              </a:rPr>
              <a:t>02 желтоқсанға </a:t>
            </a:r>
            <a:r>
              <a:rPr lang="ru-RU" altLang="ru-RU" sz="1150" b="1" dirty="0">
                <a:solidFill>
                  <a:prstClr val="black"/>
                </a:solidFill>
                <a:latin typeface="Times New Roman" panose="02020603050405020304" pitchFamily="18" charset="0"/>
                <a:cs typeface="Times New Roman" panose="02020603050405020304" pitchFamily="18" charset="0"/>
              </a:rPr>
              <a:t>2024 </a:t>
            </a:r>
            <a:r>
              <a:rPr lang="ru-RU" altLang="ru-RU" sz="1150" b="1" dirty="0" err="1">
                <a:solidFill>
                  <a:prstClr val="black"/>
                </a:solidFill>
                <a:latin typeface="Times New Roman" panose="02020603050405020304" pitchFamily="18" charset="0"/>
                <a:cs typeface="Times New Roman" panose="02020603050405020304" pitchFamily="18" charset="0"/>
              </a:rPr>
              <a:t>жылғы</a:t>
            </a:r>
            <a:endParaRPr lang="ru-RU" sz="1150" dirty="0">
              <a:solidFill>
                <a:prstClr val="black"/>
              </a:solidFill>
              <a:latin typeface="Times New Roman" pitchFamily="18" charset="0"/>
              <a:cs typeface="Times New Roman" pitchFamily="18" charset="0"/>
            </a:endParaRPr>
          </a:p>
          <a:p>
            <a:pPr lvl="0" indent="182563" algn="ctr"/>
            <a:r>
              <a:rPr lang="ru-RU" sz="1150" b="1" dirty="0">
                <a:solidFill>
                  <a:prstClr val="black"/>
                </a:solidFill>
                <a:latin typeface="Times New Roman" panose="02020603050405020304" pitchFamily="18" charset="0"/>
                <a:cs typeface="Times New Roman" panose="02020603050405020304" pitchFamily="18" charset="0"/>
              </a:rPr>
              <a:t>2024 ж</a:t>
            </a:r>
            <a:r>
              <a:rPr lang="kk-KZ" sz="1150" b="1" dirty="0">
                <a:solidFill>
                  <a:prstClr val="black"/>
                </a:solidFill>
                <a:latin typeface="Times New Roman" panose="02020603050405020304" pitchFamily="18" charset="0"/>
                <a:cs typeface="Times New Roman" panose="02020603050405020304" pitchFamily="18" charset="0"/>
              </a:rPr>
              <a:t>. 01 желтоқсан </a:t>
            </a:r>
            <a:r>
              <a:rPr lang="ru-RU" sz="1150" b="1" dirty="0" err="1">
                <a:solidFill>
                  <a:prstClr val="black"/>
                </a:solidFill>
                <a:latin typeface="Times New Roman" panose="02020603050405020304" pitchFamily="18" charset="0"/>
                <a:cs typeface="Times New Roman" panose="02020603050405020304" pitchFamily="18" charset="0"/>
              </a:rPr>
              <a:t>сағ</a:t>
            </a:r>
            <a:r>
              <a:rPr lang="ru-RU" sz="1150" b="1" dirty="0">
                <a:solidFill>
                  <a:prstClr val="black"/>
                </a:solidFill>
                <a:latin typeface="Times New Roman" panose="02020603050405020304" pitchFamily="18" charset="0"/>
                <a:cs typeface="Times New Roman" panose="02020603050405020304" pitchFamily="18" charset="0"/>
              </a:rPr>
              <a:t>. 20-дан </a:t>
            </a:r>
            <a:r>
              <a:rPr lang="ru-RU" sz="1150" b="1" dirty="0" err="1">
                <a:solidFill>
                  <a:prstClr val="black"/>
                </a:solidFill>
                <a:latin typeface="Times New Roman" panose="02020603050405020304" pitchFamily="18" charset="0"/>
                <a:cs typeface="Times New Roman" panose="02020603050405020304" pitchFamily="18" charset="0"/>
              </a:rPr>
              <a:t>бастап</a:t>
            </a:r>
            <a:r>
              <a:rPr lang="ru-RU" sz="1150" b="1" dirty="0">
                <a:solidFill>
                  <a:prstClr val="black"/>
                </a:solidFill>
                <a:latin typeface="Times New Roman" panose="02020603050405020304" pitchFamily="18" charset="0"/>
                <a:cs typeface="Times New Roman" panose="02020603050405020304" pitchFamily="18" charset="0"/>
              </a:rPr>
              <a:t> </a:t>
            </a:r>
            <a:r>
              <a:rPr lang="kk-KZ" sz="1150" b="1" dirty="0">
                <a:solidFill>
                  <a:prstClr val="black"/>
                </a:solidFill>
                <a:latin typeface="Times New Roman" panose="02020603050405020304" pitchFamily="18" charset="0"/>
                <a:cs typeface="Times New Roman" panose="02020603050405020304" pitchFamily="18" charset="0"/>
              </a:rPr>
              <a:t>02 желтоқсан </a:t>
            </a:r>
            <a:r>
              <a:rPr lang="ru-RU" sz="1150" b="1" dirty="0" err="1">
                <a:solidFill>
                  <a:prstClr val="black"/>
                </a:solidFill>
                <a:latin typeface="Times New Roman" panose="02020603050405020304" pitchFamily="18" charset="0"/>
                <a:cs typeface="Times New Roman" panose="02020603050405020304" pitchFamily="18" charset="0"/>
              </a:rPr>
              <a:t>сағ</a:t>
            </a:r>
            <a:r>
              <a:rPr lang="ru-RU" sz="1150" b="1" dirty="0">
                <a:solidFill>
                  <a:prstClr val="black"/>
                </a:solidFill>
                <a:latin typeface="Times New Roman" panose="02020603050405020304" pitchFamily="18" charset="0"/>
                <a:cs typeface="Times New Roman" panose="02020603050405020304" pitchFamily="18" charset="0"/>
              </a:rPr>
              <a:t>. 08-ге </a:t>
            </a:r>
            <a:r>
              <a:rPr lang="ru-RU" sz="1150" b="1" dirty="0" err="1">
                <a:solidFill>
                  <a:prstClr val="black"/>
                </a:solidFill>
                <a:latin typeface="Times New Roman" panose="02020603050405020304" pitchFamily="18" charset="0"/>
                <a:cs typeface="Times New Roman" panose="02020603050405020304" pitchFamily="18" charset="0"/>
              </a:rPr>
              <a:t>дейін</a:t>
            </a:r>
            <a:r>
              <a:rPr lang="ru-RU" sz="1150" b="1" dirty="0">
                <a:solidFill>
                  <a:prstClr val="black"/>
                </a:solidFill>
                <a:latin typeface="Times New Roman" panose="02020603050405020304" pitchFamily="18" charset="0"/>
                <a:cs typeface="Times New Roman" panose="02020603050405020304" pitchFamily="18" charset="0"/>
              </a:rPr>
              <a:t> </a:t>
            </a:r>
            <a:endParaRPr lang="ru-RU" sz="1150" dirty="0">
              <a:solidFill>
                <a:prstClr val="black"/>
              </a:solidFill>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95920870"/>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21488</TotalTime>
  <Words>574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4329</cp:revision>
  <cp:lastPrinted>2021-07-01T03:56:27Z</cp:lastPrinted>
  <dcterms:created xsi:type="dcterms:W3CDTF">2018-03-27T06:03:00Z</dcterms:created>
  <dcterms:modified xsi:type="dcterms:W3CDTF">2024-11-30T08:30:07Z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