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76" d="100"/>
          <a:sy n="76" d="100"/>
        </p:scale>
        <p:origin x="58" y="2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66480500"/>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335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30 </a:t>
                      </a:r>
                      <a:r>
                        <a:rPr lang="ru-RU" altLang="zh-CN" sz="1200" b="1" i="1" baseline="0" dirty="0">
                          <a:solidFill>
                            <a:srgbClr val="002060"/>
                          </a:solidFill>
                          <a:latin typeface="Times New Roman" panose="02020603050405020304" pitchFamily="18" charset="0"/>
                          <a:cs typeface="Times New Roman" panose="02020603050405020304" pitchFamily="18" charset="0"/>
                        </a:rPr>
                        <a:t>қараша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30 </a:t>
            </a:r>
            <a:r>
              <a:rPr lang="kk-KZ" sz="1100" b="1" dirty="0">
                <a:latin typeface="Times New Roman" panose="02020603050405020304" pitchFamily="18" charset="0"/>
                <a:cs typeface="Times New Roman" panose="02020603050405020304" pitchFamily="18" charset="0"/>
              </a:rPr>
              <a:t>қараша</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77005841"/>
              </p:ext>
            </p:extLst>
          </p:nvPr>
        </p:nvGraphicFramePr>
        <p:xfrm>
          <a:off x="5068207" y="3770596"/>
          <a:ext cx="4639701" cy="2563561"/>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68</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0.136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1333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0.267</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400" b="0" i="0" u="none" strike="noStrike" dirty="0">
                          <a:solidFill>
                            <a:srgbClr val="000000"/>
                          </a:solidFill>
                          <a:effectLst/>
                          <a:latin typeface="Times New Roman" panose="02020603050405020304" pitchFamily="18" charset="0"/>
                          <a:cs typeface="Times New Roman" panose="02020603050405020304" pitchFamily="18" charset="0"/>
                        </a:rPr>
                        <a:t>0.009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01</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err="1">
                <a:latin typeface="Times New Roman" panose="02020603050405020304" pitchFamily="18" charset="0"/>
                <a:cs typeface="Times New Roman" panose="02020603050405020304" pitchFamily="18" charset="0"/>
              </a:rPr>
              <a:t>ға</a:t>
            </a:r>
            <a:r>
              <a:rPr lang="ru-RU" sz="1100" b="1" kern="1400"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30 </a:t>
            </a:r>
            <a:r>
              <a:rPr lang="ru-RU" sz="1100" b="1" kern="1400" dirty="0">
                <a:latin typeface="Times New Roman" panose="02020603050405020304" pitchFamily="18" charset="0"/>
                <a:cs typeface="Times New Roman" panose="02020603050405020304" pitchFamily="18" charset="0"/>
              </a:rPr>
              <a:t>қараша</a:t>
            </a:r>
            <a:r>
              <a:rPr lang="ru-RU" sz="1100" b="1" dirty="0">
                <a:latin typeface="Times New Roman" panose="02020603050405020304" pitchFamily="18" charset="0"/>
                <a:cs typeface="Times New Roman" panose="02020603050405020304" pitchFamily="18" charset="0"/>
              </a:rPr>
              <a:t>  с. 20-ден 01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a:t>
            </a:r>
            <a:r>
              <a:rPr lang="kk-KZ" sz="1100" kern="1400" dirty="0">
                <a:solidFill>
                  <a:srgbClr val="000000"/>
                </a:solidFill>
                <a:latin typeface="Times New Roman" panose="02020603050405020304" pitchFamily="18" charset="0"/>
                <a:ea typeface="Times New Roman" panose="02020603050405020304" pitchFamily="18" charset="0"/>
              </a:rPr>
              <a:t>, жауын-шашынсыз. Батыстан жел соғады, күші 3-8 м/с. Ауа температурасы түнде 16-18, күндіз 6-8 аяз.</a:t>
            </a:r>
          </a:p>
          <a:p>
            <a:pPr algn="ctr"/>
            <a:r>
              <a:rPr lang="ru-RU" sz="1100" b="1" kern="1400" dirty="0">
                <a:latin typeface="Times New Roman" panose="02020603050405020304" pitchFamily="18" charset="0"/>
                <a:cs typeface="Times New Roman" panose="02020603050405020304" pitchFamily="18" charset="0"/>
              </a:rPr>
              <a:t>02 </a:t>
            </a:r>
            <a:r>
              <a:rPr lang="ru-RU" sz="1100" b="1" kern="1400" dirty="0" err="1">
                <a:latin typeface="Times New Roman" panose="02020603050405020304" pitchFamily="18" charset="0"/>
                <a:cs typeface="Times New Roman" panose="02020603050405020304" pitchFamily="18" charset="0"/>
              </a:rPr>
              <a:t>желтоқсанға</a:t>
            </a:r>
            <a:r>
              <a:rPr lang="ru-RU" sz="1100" b="1" kern="1400"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01 желтоқсан с. 20-ден 02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К</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өшпелі бұлтты, </a:t>
            </a:r>
            <a:r>
              <a:rPr lang="kk-KZ" sz="1100" dirty="0">
                <a:latin typeface="Times New Roman" panose="02020603050405020304" pitchFamily="18" charset="0"/>
                <a:cs typeface="Times New Roman" panose="02020603050405020304" pitchFamily="18" charset="0"/>
              </a:rPr>
              <a:t>жауын-шашынсыз. </a:t>
            </a:r>
            <a:r>
              <a:rPr lang="kk-KZ" sz="1100" kern="1400" dirty="0">
                <a:solidFill>
                  <a:srgbClr val="000000"/>
                </a:solidFill>
                <a:latin typeface="Times New Roman" panose="02020603050405020304" pitchFamily="18" charset="0"/>
                <a:ea typeface="Times New Roman" panose="02020603050405020304" pitchFamily="18" charset="0"/>
              </a:rPr>
              <a:t>Батыстан</a:t>
            </a:r>
            <a:r>
              <a:rPr lang="kk-KZ" sz="1100" dirty="0">
                <a:latin typeface="Times New Roman" panose="02020603050405020304" pitchFamily="18" charset="0"/>
                <a:cs typeface="Times New Roman" panose="02020603050405020304" pitchFamily="18" charset="0"/>
              </a:rPr>
              <a:t> </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жел соғады, күші </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3</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-8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11-13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rgbClr val="FFC00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01</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a:t>
            </a:r>
            <a:r>
              <a:rPr lang="en-US" sz="1100" dirty="0">
                <a:solidFill>
                  <a:schemeClr val="tx1"/>
                </a:solidFill>
                <a:latin typeface="Times New Roman" panose="02020603050405020304" pitchFamily="18" charset="0"/>
                <a:cs typeface="Times New Roman" panose="02020603050405020304" pitchFamily="18" charset="0"/>
              </a:rPr>
              <a:t>0</a:t>
            </a:r>
            <a:r>
              <a:rPr lang="kk-KZ" sz="1100" dirty="0">
                <a:solidFill>
                  <a:schemeClr val="tx1"/>
                </a:solidFill>
                <a:latin typeface="Times New Roman" panose="02020603050405020304" pitchFamily="18" charset="0"/>
                <a:cs typeface="Times New Roman" panose="02020603050405020304" pitchFamily="18" charset="0"/>
              </a:rPr>
              <a:t>2</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желто</a:t>
            </a:r>
            <a:r>
              <a:rPr lang="ru-RU" sz="1100" dirty="0" err="1">
                <a:solidFill>
                  <a:prstClr val="black"/>
                </a:solidFill>
                <a:latin typeface="Times New Roman" panose="02020603050405020304" pitchFamily="18" charset="0"/>
                <a:cs typeface="Times New Roman" panose="02020603050405020304" pitchFamily="18" charset="0"/>
              </a:rPr>
              <a:t>қсанда</a:t>
            </a:r>
            <a:r>
              <a:rPr lang="ru-RU" sz="1100" dirty="0">
                <a:solidFill>
                  <a:prstClr val="black"/>
                </a:solidFill>
                <a:latin typeface="Times New Roman" panose="02020603050405020304" pitchFamily="18" charset="0"/>
                <a:cs typeface="Times New Roman" panose="02020603050405020304" pitchFamily="18" charset="0"/>
              </a:rPr>
              <a:t>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kk-KZ" sz="1100" b="1" dirty="0">
                <a:solidFill>
                  <a:prstClr val="black"/>
                </a:solidFill>
                <a:latin typeface="Times New Roman" panose="02020603050405020304" pitchFamily="18" charset="0"/>
                <a:cs typeface="Times New Roman" panose="02020603050405020304" pitchFamily="18" charset="0"/>
              </a:rPr>
              <a:t>жоғары</a:t>
            </a:r>
            <a:r>
              <a:rPr lang="ru-RU" sz="1100" b="1" dirty="0">
                <a:solidFill>
                  <a:prstClr val="black"/>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Бактыбай М.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966419117"/>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4583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35081</TotalTime>
  <Words>605</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5692</cp:revision>
  <cp:lastPrinted>2023-01-16T10:13:34Z</cp:lastPrinted>
  <dcterms:created xsi:type="dcterms:W3CDTF">2018-03-27T06:03:00Z</dcterms:created>
  <dcterms:modified xsi:type="dcterms:W3CDTF">2024-11-30T06:05:17Z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