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0173961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желтоқсанға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жауын-шашын, түнде және таңертең кей уақыттарда қатты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тұман</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түнде 0-2,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Бұлтты, кей уақыттарда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0-2 градус аяз болады</a:t>
            </a:r>
            <a:r>
              <a:rPr lang="kk-KZ" sz="1100" dirty="0">
                <a:latin typeface="Times New Roman" pitchFamily="18" charset="0"/>
                <a:cs typeface="Times New Roman" pitchFamily="18" charset="0"/>
              </a:rPr>
              <a:t>.</a:t>
            </a:r>
            <a:endParaRPr lang="ru-RU" sz="1100" i="1"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13891</TotalTime>
  <Words>607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3463</cp:revision>
  <cp:lastPrinted>2021-07-01T03:56:27Z</cp:lastPrinted>
  <dcterms:created xsi:type="dcterms:W3CDTF">2018-03-27T06:03:00Z</dcterms:created>
  <dcterms:modified xsi:type="dcterms:W3CDTF">2024-11-30T07:50:17Z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