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61000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30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01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13-15, күндіз 3-5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01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02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7201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17511</TotalTime>
  <Words>564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3341</cp:revision>
  <cp:lastPrinted>2021-07-01T07:38:07Z</cp:lastPrinted>
  <dcterms:created xsi:type="dcterms:W3CDTF">2018-03-27T06:03:00Z</dcterms:created>
  <dcterms:modified xsi:type="dcterms:W3CDTF">2024-11-30T07:53:10Z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