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95" d="100"/>
          <a:sy n="95" d="100"/>
        </p:scale>
        <p:origin x="108" y="1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86085670"/>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335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30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73194011"/>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0.671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a:t>
                      </a:r>
                      <a:r>
                        <a:rPr lang="ru-RU" sz="1100" b="0" i="0" u="none" strike="noStrike" dirty="0" smtClean="0">
                          <a:solidFill>
                            <a:srgbClr val="000000"/>
                          </a:solidFill>
                          <a:effectLst/>
                          <a:latin typeface="Calibri" panose="020F0502020204030204" pitchFamily="34" charset="0"/>
                        </a:rPr>
                        <a:t>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4</a:t>
                      </a:r>
                      <a:r>
                        <a:rPr lang="ru-RU" sz="1100" b="0" i="0" u="none" strike="noStrike" dirty="0" smtClean="0">
                          <a:solidFill>
                            <a:srgbClr val="000000"/>
                          </a:solidFill>
                          <a:effectLst/>
                          <a:latin typeface="Calibri" panose="020F0502020204030204" pitchFamily="34" charset="0"/>
                        </a:rPr>
                        <a:t>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1208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0.242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0.575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01 желтоқсан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kk-KZ" altLang="ru-RU" sz="1100" b="1" dirty="0" smtClean="0">
                <a:solidFill>
                  <a:srgbClr val="000000"/>
                </a:solidFill>
                <a:latin typeface="Times New Roman" panose="02020603050405020304" pitchFamily="18" charset="0"/>
                <a:cs typeface="Times New Roman" panose="02020603050405020304" pitchFamily="18" charset="0"/>
              </a:rPr>
              <a:t>30</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01 желтоқсан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Түнде және таңертең тұман.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солтүстіктен,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батыс</a:t>
            </a:r>
            <a:r>
              <a:rPr lang="kk-KZ" sz="1100" dirty="0" smtClean="0">
                <a:solidFill>
                  <a:srgbClr val="000000"/>
                </a:solidFill>
                <a:latin typeface="Times New Roman" panose="02020603050405020304" pitchFamily="18" charset="0"/>
                <a:cs typeface="Times New Roman" panose="02020603050405020304" pitchFamily="18" charset="0"/>
                <a:sym typeface="+mn-ea"/>
              </a:rPr>
              <a:t>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5-10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0-2 </a:t>
            </a:r>
            <a:r>
              <a:rPr lang="kk-KZ" sz="110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 күндіз </a:t>
            </a:r>
            <a:r>
              <a:rPr lang="kk-KZ" sz="1100" dirty="0" smtClean="0">
                <a:solidFill>
                  <a:prstClr val="black"/>
                </a:solidFill>
                <a:latin typeface="Times New Roman" pitchFamily="18" charset="0"/>
                <a:cs typeface="Times New Roman" pitchFamily="18" charset="0"/>
              </a:rPr>
              <a:t>3-5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02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01 желтоқсан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02 желтоқсан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a:solidFill>
                  <a:srgbClr val="000000"/>
                </a:solidFill>
                <a:latin typeface="Times New Roman" panose="02020603050405020304" pitchFamily="18" charset="0"/>
                <a:cs typeface="Times New Roman" panose="02020603050405020304" pitchFamily="18" charset="0"/>
                <a:sym typeface="+mn-ea"/>
              </a:rPr>
              <a:t>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0-2</a:t>
            </a:r>
            <a:r>
              <a:rPr lang="kk-KZ" sz="1100" dirty="0" smtClean="0">
                <a:solidFill>
                  <a:prstClr val="black"/>
                </a:solidFill>
                <a:latin typeface="Times New Roman" pitchFamily="18" charset="0"/>
                <a:cs typeface="Times New Roman" pitchFamily="18" charset="0"/>
              </a:rPr>
              <a:t>аяз</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Иляс</a:t>
            </a:r>
            <a:r>
              <a:rPr lang="kk-KZ" altLang="ru-RU" sz="1000" b="1" i="1" dirty="0" smtClean="0">
                <a:solidFill>
                  <a:srgbClr val="000000"/>
                </a:solidFill>
                <a:latin typeface="Times New Roman" panose="02020603050405020304" pitchFamily="18" charset="0"/>
                <a:cs typeface="Times New Roman" panose="02020603050405020304" pitchFamily="18" charset="0"/>
              </a:rPr>
              <a:t>ова </a:t>
            </a:r>
            <a:r>
              <a:rPr lang="kk-KZ" altLang="ru-RU" sz="1000" b="1" i="1" dirty="0">
                <a:solidFill>
                  <a:srgbClr val="000000"/>
                </a:solidFill>
                <a:latin typeface="Times New Roman" panose="02020603050405020304" pitchFamily="18" charset="0"/>
                <a:cs typeface="Times New Roman" panose="02020603050405020304" pitchFamily="18" charset="0"/>
              </a:rPr>
              <a:t>Д</a:t>
            </a:r>
            <a:r>
              <a:rPr lang="kk-KZ" altLang="ru-RU" sz="1000" b="1" i="1" dirty="0" smtClean="0">
                <a:solidFill>
                  <a:srgbClr val="000000"/>
                </a:solidFill>
                <a:latin typeface="Times New Roman" panose="02020603050405020304" pitchFamily="18" charset="0"/>
                <a:cs typeface="Times New Roman" panose="02020603050405020304" pitchFamily="18" charset="0"/>
              </a:rPr>
              <a:t>.</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29894</TotalTime>
  <Words>588</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3664</cp:revision>
  <cp:lastPrinted>2021-07-01T07:38:07Z</cp:lastPrinted>
  <dcterms:created xsi:type="dcterms:W3CDTF">2018-03-27T06:03:00Z</dcterms:created>
  <dcterms:modified xsi:type="dcterms:W3CDTF">2024-11-30T07:10:17Z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