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85241"/>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01 желтоқсанға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2024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30 </a:t>
            </a:r>
            <a:r>
              <a:rPr lang="ru-RU" sz="1050" b="1" dirty="0" err="1" smtClean="0">
                <a:latin typeface="Times New Roman" pitchFamily="18" charset="0"/>
                <a:ea typeface="Times New Roman KZ" pitchFamily="18" charset="0"/>
                <a:cs typeface="Times New Roman" pitchFamily="18" charset="0"/>
              </a:rPr>
              <a:t>қараша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01</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Бұлтты, кей уақыттарда жауын-шашын </a:t>
            </a:r>
            <a:r>
              <a:rPr lang="ru-RU" sz="1200" dirty="0" err="1" smtClean="0">
                <a:latin typeface="Times New Roman KZ" pitchFamily="18" charset="0"/>
                <a:ea typeface="Times New Roman KZ" pitchFamily="18" charset="0"/>
              </a:rPr>
              <a:t>(жаңбыр,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 </a:t>
            </a:r>
            <a:r>
              <a:rPr lang="ru-RU" sz="1200" dirty="0" err="1" smtClean="0">
                <a:latin typeface="Times New Roman KZ" pitchFamily="18" charset="0"/>
                <a:ea typeface="Times New Roman KZ" pitchFamily="18" charset="0"/>
              </a:rPr>
              <a:t>тұман</a:t>
            </a:r>
            <a:r>
              <a:rPr lang="kk-KZ" sz="1200" dirty="0" smtClean="0">
                <a:latin typeface="Times New Roman KZ" pitchFamily="18" charset="0"/>
                <a:ea typeface="Times New Roman KZ" pitchFamily="18" charset="0"/>
              </a:rPr>
              <a:t>. Батыстан ж</a:t>
            </a:r>
            <a:r>
              <a:rPr lang="kk-KZ" sz="1200" dirty="0" smtClean="0">
                <a:latin typeface="Times New Roman" pitchFamily="18" charset="0"/>
                <a:cs typeface="Times New Roman" pitchFamily="18" charset="0"/>
              </a:rPr>
              <a:t>ел соғады, күші 1-6 м/с. Ауа температурасы түнде 1-3 градус аяз, күндіз 4-6 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02 желтоқсан</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01</a:t>
            </a:r>
            <a:r>
              <a:rPr lang="kk-KZ" altLang="ru-RU" sz="1050" b="1" dirty="0" smtClean="0">
                <a:latin typeface="Times New Roman" pitchFamily="18" charset="0"/>
                <a:ea typeface="Times New Roman KZ" pitchFamily="18" charset="0"/>
                <a:cs typeface="Times New Roman" pitchFamily="18" charset="0"/>
              </a:rPr>
              <a:t> 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02 </a:t>
            </a:r>
            <a:r>
              <a:rPr lang="kk-KZ" altLang="ru-RU" sz="1050" b="1" dirty="0" smtClean="0">
                <a:latin typeface="Times New Roman" pitchFamily="18" charset="0"/>
                <a:ea typeface="Times New Roman KZ" pitchFamily="18" charset="0"/>
                <a:cs typeface="Times New Roman" pitchFamily="18" charset="0"/>
              </a:rPr>
              <a:t>желтоқсан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Бұлтты, жауын-шашын </a:t>
            </a:r>
            <a:r>
              <a:rPr lang="ru-RU" sz="1200" dirty="0" err="1" smtClean="0">
                <a:latin typeface="Times New Roman KZ" pitchFamily="18" charset="0"/>
                <a:ea typeface="Times New Roman KZ" pitchFamily="18" charset="0"/>
              </a:rPr>
              <a:t>(жаңбыр,</a:t>
            </a:r>
            <a:r>
              <a:rPr lang="ru-RU"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қар</a:t>
            </a:r>
            <a:r>
              <a:rPr lang="ru-RU" sz="1200" dirty="0" smtClean="0">
                <a:latin typeface="Times New Roman KZ" pitchFamily="18" charset="0"/>
                <a:ea typeface="Times New Roman KZ" pitchFamily="18" charset="0"/>
              </a:rPr>
              <a:t>)</a:t>
            </a:r>
            <a:r>
              <a:rPr lang="kk-KZ" sz="1200" dirty="0" smtClean="0">
                <a:latin typeface="Times New Roman KZ" pitchFamily="18" charset="0"/>
                <a:ea typeface="Times New Roman KZ" pitchFamily="18" charset="0"/>
              </a:rPr>
              <a:t>. Оңтүстік-шығыстан ж</a:t>
            </a:r>
            <a:r>
              <a:rPr lang="kk-KZ" sz="1200" dirty="0" smtClean="0">
                <a:latin typeface="Times New Roman" pitchFamily="18" charset="0"/>
                <a:cs typeface="Times New Roman" pitchFamily="18" charset="0"/>
              </a:rPr>
              <a:t>ел соғады, күші 3-8 м/с. Ауа температурасы 3-5 </a:t>
            </a:r>
            <a:r>
              <a:rPr lang="kk-KZ" sz="1200" smtClean="0">
                <a:latin typeface="Times New Roman" pitchFamily="18" charset="0"/>
                <a:cs typeface="Times New Roman" pitchFamily="18" charset="0"/>
              </a:rPr>
              <a:t>градус </a:t>
            </a:r>
            <a:r>
              <a:rPr lang="kk-KZ" sz="1200" smtClean="0">
                <a:latin typeface="Times New Roman" pitchFamily="18" charset="0"/>
                <a:cs typeface="Times New Roman" pitchFamily="18" charset="0"/>
              </a:rPr>
              <a:t>аяз.</a:t>
            </a: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01 желтоқсан, 02 желтоқсан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30</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қараша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633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2,111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117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200" dirty="0" smtClean="0">
                          <a:latin typeface="Times New Roman" pitchFamily="18" charset="0"/>
                          <a:cs typeface="Times New Roman" pitchFamily="18" charset="0"/>
                        </a:rPr>
                        <a:t>0,234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8785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1,757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507</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2,534</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1696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4,24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kk-KZ" sz="1100" dirty="0" smtClean="0">
                          <a:latin typeface="Times New Roman KZ" pitchFamily="18" charset="0"/>
                          <a:ea typeface="Times New Roman KZ" pitchFamily="18" charset="0"/>
                        </a:rPr>
                        <a:t>0,1</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ru-RU" altLang="ru-RU" sz="1400" b="1" i="1" dirty="0" err="1" smtClean="0">
                <a:solidFill>
                  <a:srgbClr val="000000"/>
                </a:solidFill>
                <a:latin typeface="Times New Roman" panose="02020603050405020304" pitchFamily="18" charset="0"/>
                <a:cs typeface="Times New Roman" panose="02020603050405020304" pitchFamily="18" charset="0"/>
              </a:rPr>
              <a:t>Айтуган</a:t>
            </a:r>
            <a:r>
              <a:rPr lang="ru-RU" altLang="ru-RU" sz="1400" b="1" i="1" dirty="0" smtClean="0">
                <a:solidFill>
                  <a:srgbClr val="000000"/>
                </a:solidFill>
                <a:latin typeface="Times New Roman" panose="02020603050405020304" pitchFamily="18" charset="0"/>
                <a:cs typeface="Times New Roman" panose="02020603050405020304" pitchFamily="18" charset="0"/>
              </a:rPr>
              <a:t> А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20055</TotalTime>
  <Words>549</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4637</cp:revision>
  <cp:lastPrinted>2021-07-01T03:56:27Z</cp:lastPrinted>
  <dcterms:created xsi:type="dcterms:W3CDTF">2018-03-27T06:03:00Z</dcterms:created>
  <dcterms:modified xsi:type="dcterms:W3CDTF">2024-11-30T08:04:44Z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