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7569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Жел оңтүстік-шығыстан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1-6, күндіз 5-10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0-2° жылы.</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965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5000583"/>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23494</TotalTime>
  <Words>643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4359</cp:revision>
  <cp:lastPrinted>2021-07-01T03:56:27Z</cp:lastPrinted>
  <dcterms:created xsi:type="dcterms:W3CDTF">2018-03-27T06:03:00Z</dcterms:created>
  <dcterms:modified xsi:type="dcterms:W3CDTF">2024-11-30T07:31:13Z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