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68" y="-7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335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30</a:t>
                      </a:r>
                      <a:r>
                        <a:rPr lang="kk-KZ" altLang="ru-RU" sz="1200" b="1" i="1" dirty="0" smtClean="0">
                          <a:solidFill>
                            <a:schemeClr val="tx2">
                              <a:lumMod val="75000"/>
                            </a:schemeClr>
                          </a:solidFill>
                          <a:latin typeface="Times New Roman" pitchFamily="18" charset="0"/>
                          <a:cs typeface="Times New Roman" pitchFamily="18" charset="0"/>
                        </a:rPr>
                        <a:t> </a:t>
                      </a:r>
                      <a:r>
                        <a:rPr lang="kk-KZ" altLang="ru-RU" sz="1200" b="1" i="1" dirty="0">
                          <a:solidFill>
                            <a:schemeClr val="tx2">
                              <a:lumMod val="75000"/>
                            </a:schemeClr>
                          </a:solidFill>
                          <a:latin typeface="Times New Roman" pitchFamily="18" charset="0"/>
                          <a:cs typeface="Times New Roman" pitchFamily="18" charset="0"/>
                        </a:rPr>
                        <a:t>қараша</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solidFill>
                  <a:srgbClr val="000000"/>
                </a:solidFill>
                <a:latin typeface="Times New Roman" pitchFamily="18" charset="0"/>
                <a:cs typeface="Times New Roman" pitchFamily="18" charset="0"/>
              </a:rPr>
              <a:t>қарашада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1783582513"/>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1693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116632"/>
            <a:ext cx="4608512" cy="2123658"/>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желтоқсанға </a:t>
            </a:r>
            <a:r>
              <a:rPr lang="ru-RU" altLang="ru-RU" sz="1100" b="1" dirty="0" err="1" smtClean="0">
                <a:solidFill>
                  <a:srgbClr val="000000"/>
                </a:solidFill>
                <a:latin typeface="Times New Roman" pitchFamily="18" charset="0"/>
                <a:cs typeface="Times New Roman" pitchFamily="18" charset="0"/>
              </a:rPr>
              <a:t>ауа-райы</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smtClean="0">
                <a:solidFill>
                  <a:srgbClr val="000000"/>
                </a:solidFill>
                <a:latin typeface="Times New Roman" pitchFamily="18" charset="0"/>
                <a:cs typeface="Times New Roman" pitchFamily="18" charset="0"/>
              </a:rPr>
              <a:t>30 </a:t>
            </a:r>
            <a:r>
              <a:rPr lang="kk-KZ" altLang="ru-RU" sz="1100" b="1" dirty="0" smtClean="0">
                <a:solidFill>
                  <a:srgbClr val="000000"/>
                </a:solidFill>
                <a:latin typeface="Times New Roman" pitchFamily="18" charset="0"/>
                <a:cs typeface="Times New Roman" pitchFamily="18" charset="0"/>
              </a:rPr>
              <a:t>қарашаға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желтоқсанға </a:t>
            </a:r>
            <a:r>
              <a:rPr lang="ru-RU" altLang="ru-RU" sz="1100" b="1" dirty="0" smtClean="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Бұлтты, жауын-шашынсыз. Оңтүстік-батыстан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a:t>
            </a:r>
            <a:r>
              <a:rPr lang="kk-KZ" sz="1100">
                <a:latin typeface="Times New Roman" pitchFamily="18" charset="0"/>
                <a:cs typeface="Times New Roman" pitchFamily="18" charset="0"/>
              </a:rPr>
              <a:t>түнде </a:t>
            </a:r>
            <a:r>
              <a:rPr lang="kk-KZ" sz="1100" smtClean="0">
                <a:latin typeface="Times New Roman" pitchFamily="18" charset="0"/>
                <a:cs typeface="Times New Roman" pitchFamily="18" charset="0"/>
              </a:rPr>
              <a:t>11-13,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5-7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p>
          <a:p>
            <a:pPr indent="180975" algn="ctr">
              <a:tabLst>
                <a:tab pos="179388" algn="l"/>
              </a:tabLst>
            </a:pP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01 желтоқсанға 20</a:t>
            </a:r>
            <a:r>
              <a:rPr lang="ru-RU"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02 </a:t>
            </a:r>
            <a:r>
              <a:rPr lang="kk-KZ" altLang="ru-RU" sz="1100" b="1" dirty="0">
                <a:solidFill>
                  <a:srgbClr val="000000"/>
                </a:solidFill>
                <a:latin typeface="Times New Roman" pitchFamily="18" charset="0"/>
                <a:cs typeface="Times New Roman" pitchFamily="18" charset="0"/>
              </a:rPr>
              <a:t>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a:t>
            </a:r>
            <a:r>
              <a:rPr lang="ru-RU"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жел </a:t>
            </a:r>
            <a:r>
              <a:rPr lang="kk-KZ" sz="1100" dirty="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9-14 м/с</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10-12 </a:t>
            </a:r>
            <a:r>
              <a:rPr lang="kk-KZ" sz="1100" dirty="0">
                <a:latin typeface="Times New Roman" pitchFamily="18" charset="0"/>
                <a:cs typeface="Times New Roman" pitchFamily="18" charset="0"/>
              </a:rPr>
              <a:t>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420888"/>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 </a:t>
            </a:r>
            <a:r>
              <a:rPr lang="ru-RU" sz="1100" dirty="0" smtClean="0">
                <a:solidFill>
                  <a:schemeClr val="tx1"/>
                </a:solidFill>
                <a:latin typeface="Times New Roman" pitchFamily="18" charset="0"/>
                <a:cs typeface="Times New Roman" pitchFamily="18" charset="0"/>
              </a:rPr>
              <a:t>01</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да, 02</a:t>
            </a:r>
            <a:r>
              <a:rPr lang="kk-KZ" sz="1100" dirty="0" smtClean="0">
                <a:solidFill>
                  <a:srgbClr val="000000"/>
                </a:solidFill>
                <a:latin typeface="Times New Roman" pitchFamily="18" charset="0"/>
                <a:cs typeface="Times New Roman" pitchFamily="18" charset="0"/>
              </a:rPr>
              <a:t> желтоқсан</a:t>
            </a:r>
            <a:r>
              <a:rPr lang="kk-KZ" sz="1100" dirty="0" smtClean="0">
                <a:solidFill>
                  <a:schemeClr val="tx1"/>
                </a:solidFill>
                <a:latin typeface="Times New Roman" pitchFamily="18" charset="0"/>
                <a:cs typeface="Times New Roman" pitchFamily="18" charset="0"/>
              </a:rPr>
              <a:t> 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15744</TotalTime>
  <Words>546</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5551</cp:revision>
  <cp:lastPrinted>2021-07-01T03:56:27Z</cp:lastPrinted>
  <dcterms:created xsi:type="dcterms:W3CDTF">2018-03-27T06:03:00Z</dcterms:created>
  <dcterms:modified xsi:type="dcterms:W3CDTF">2024-11-30T09:15:55Z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