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914"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2879028995"/>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836870805"/>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6</a:t>
                      </a: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33</a:t>
                      </a: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0,07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81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0,404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kk-KZ" altLang="ru-RU" sz="1200" b="1" dirty="0" smtClean="0">
                <a:latin typeface="Times New Roman" pitchFamily="18" charset="0"/>
                <a:cs typeface="Times New Roman" pitchFamily="18" charset="0"/>
              </a:rPr>
              <a:t>қараша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01 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30 </a:t>
            </a:r>
            <a:r>
              <a:rPr lang="ru-RU" altLang="ru-RU" sz="1200" b="1" dirty="0" err="1" smtClean="0">
                <a:latin typeface="Times New Roman" pitchFamily="18" charset="0"/>
                <a:cs typeface="Times New Roman" pitchFamily="18" charset="0"/>
              </a:rPr>
              <a:t>қараша</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Солтүстіктен жел </a:t>
            </a:r>
            <a:r>
              <a:rPr lang="kk-KZ" sz="1200" kern="1400" dirty="0">
                <a:solidFill>
                  <a:srgbClr val="000000"/>
                </a:solidFill>
                <a:latin typeface="Times New Roman"/>
                <a:ea typeface="Times New Roman"/>
              </a:rPr>
              <a:t>соғады, күші </a:t>
            </a:r>
            <a:r>
              <a:rPr lang="kk-KZ" sz="1200" kern="1400" dirty="0" smtClean="0">
                <a:solidFill>
                  <a:srgbClr val="000000"/>
                </a:solidFill>
                <a:latin typeface="Times New Roman"/>
                <a:ea typeface="Times New Roman"/>
              </a:rPr>
              <a:t>5-10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2-4 </a:t>
            </a:r>
            <a:r>
              <a:rPr lang="kk-KZ" sz="1200" kern="1400" dirty="0" smtClean="0">
                <a:solidFill>
                  <a:srgbClr val="000000"/>
                </a:solidFill>
                <a:latin typeface="Times New Roman"/>
                <a:ea typeface="Times New Roman"/>
              </a:rPr>
              <a:t>аяз,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1-3 </a:t>
            </a:r>
            <a:r>
              <a:rPr lang="kk-KZ" sz="1200" kern="1400" dirty="0">
                <a:solidFill>
                  <a:srgbClr val="000000"/>
                </a:solidFill>
                <a:latin typeface="Times New Roman"/>
                <a:ea typeface="Times New Roman"/>
              </a:rPr>
              <a:t>жылы.	</a:t>
            </a:r>
            <a:endParaRPr lang="ru-RU" altLang="ru-RU" sz="1200" b="1" dirty="0" smtClean="0">
              <a:latin typeface="Times New Roman" pitchFamily="18" charset="0"/>
              <a:cs typeface="Times New Roman" pitchFamily="18" charset="0"/>
            </a:endParaRPr>
          </a:p>
          <a:p>
            <a:pPr algn="ctr">
              <a:buFont typeface="Arial" pitchFamily="34" charset="0"/>
              <a:buNone/>
            </a:pPr>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01</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02</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Бұлтты</a:t>
            </a: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жауын-шашынсыз. </a:t>
            </a:r>
            <a:r>
              <a:rPr lang="kk-KZ" sz="1200" kern="1400" dirty="0" smtClean="0">
                <a:solidFill>
                  <a:srgbClr val="000000"/>
                </a:solidFill>
                <a:latin typeface="Times New Roman"/>
                <a:ea typeface="Times New Roman"/>
              </a:rPr>
              <a:t>Тұман. Солтүстік-шығыстан оңтүстік-батысқа ауысып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0-5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2-4 аяз</a:t>
            </a:r>
            <a:r>
              <a:rPr lang="kk-KZ" sz="1200" kern="1400" dirty="0" smtClean="0">
                <a:solidFill>
                  <a:srgbClr val="000000"/>
                </a:solidFill>
                <a:latin typeface="Times New Roman"/>
                <a:ea typeface="Times New Roman"/>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84651" y="2443589"/>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02 </a:t>
            </a:r>
            <a:r>
              <a:rPr lang="ru-RU" sz="1200" b="1" dirty="0" err="1" smtClean="0">
                <a:solidFill>
                  <a:schemeClr val="tx1"/>
                </a:solidFill>
                <a:latin typeface="Times New Roman" panose="02020603050405020304" pitchFamily="18" charset="0"/>
                <a:cs typeface="Times New Roman" panose="02020603050405020304" pitchFamily="18" charset="0"/>
              </a:rPr>
              <a:t>желтоқсан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Капанова</a:t>
            </a:r>
            <a:r>
              <a:rPr lang="ru-RU" altLang="ru-RU" sz="1200" b="1" i="1" smtClean="0">
                <a:solidFill>
                  <a:srgbClr val="000000"/>
                </a:solidFill>
                <a:latin typeface="Times New Roman" pitchFamily="18" charset="0"/>
                <a:cs typeface="Times New Roman" pitchFamily="18" charset="0"/>
              </a:rPr>
              <a:t> К</a:t>
            </a:r>
            <a:r>
              <a:rPr lang="kk-KZ" altLang="ru-RU" sz="1200" b="1" i="1"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24352</TotalTime>
  <Words>544</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4105</cp:revision>
  <cp:lastPrinted>2023-02-06T06:57:51Z</cp:lastPrinted>
  <dcterms:created xsi:type="dcterms:W3CDTF">2018-03-27T06:03:00Z</dcterms:created>
  <dcterms:modified xsi:type="dcterms:W3CDTF">2024-11-30T07:36:47Z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