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7970" autoAdjust="0"/>
    <p:restoredTop sz="94660"/>
  </p:normalViewPr>
  <p:slideViewPr>
    <p:cSldViewPr showGuides="1">
      <p:cViewPr>
        <p:scale>
          <a:sx n="100" d="100"/>
          <a:sy n="100" d="100"/>
        </p:scale>
        <p:origin x="-2430" y="-4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00108795"/>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335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қараша</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942991137"/>
              </p:ext>
            </p:extLst>
          </p:nvPr>
        </p:nvGraphicFramePr>
        <p:xfrm>
          <a:off x="5021088" y="4155260"/>
          <a:ext cx="4612432" cy="2287812"/>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641892">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smtClean="0">
                <a:latin typeface="Times New Roman" panose="02020603050405020304" pitchFamily="18" charset="0"/>
                <a:cs typeface="Times New Roman" panose="02020603050405020304" pitchFamily="18" charset="0"/>
              </a:rPr>
              <a:t>30 </a:t>
            </a:r>
            <a:r>
              <a:rPr lang="kk-KZ" altLang="ru-RU" sz="1200" b="1" dirty="0" smtClean="0">
                <a:latin typeface="Times New Roman" panose="02020603050405020304" pitchFamily="18" charset="0"/>
                <a:cs typeface="Times New Roman" panose="02020603050405020304" pitchFamily="18" charset="0"/>
              </a:rPr>
              <a:t>қараша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01 </a:t>
            </a:r>
            <a:r>
              <a:rPr lang="kk-KZ" sz="1200" b="1" dirty="0" smtClean="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және таңертең тұман.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солтүстік-батыстан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соғады,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3-8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м/с. Ауа температурасы түнде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2-4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градус аяз, күндіз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0-2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a:t>
            </a:r>
          </a:p>
          <a:p>
            <a:pPr lvl="0" indent="144000" algn="ctr"/>
            <a:endParaRPr lang="ru-RU" sz="1200" b="1" dirty="0" smtClean="0">
              <a:solidFill>
                <a:srgbClr val="000000"/>
              </a:solidFill>
              <a:latin typeface="Times New Roman" pitchFamily="18" charset="0"/>
              <a:cs typeface="Times New Roman" pitchFamily="18" charset="0"/>
              <a:sym typeface="+mn-ea"/>
            </a:endParaRPr>
          </a:p>
          <a:p>
            <a:pPr lvl="0" indent="144000" algn="ctr"/>
            <a:r>
              <a:rPr lang="ru-RU" sz="1200" b="1" dirty="0" smtClean="0">
                <a:solidFill>
                  <a:srgbClr val="000000"/>
                </a:solidFill>
                <a:latin typeface="Times New Roman" pitchFamily="18" charset="0"/>
                <a:cs typeface="Times New Roman" pitchFamily="18" charset="0"/>
                <a:sym typeface="+mn-ea"/>
              </a:rPr>
              <a:t>02 </a:t>
            </a:r>
            <a:r>
              <a:rPr lang="kk-KZ" sz="1200" b="1" dirty="0" smtClean="0">
                <a:solidFill>
                  <a:srgbClr val="000000"/>
                </a:solidFill>
                <a:latin typeface="Times New Roman" pitchFamily="18" charset="0"/>
                <a:cs typeface="Times New Roman" pitchFamily="18" charset="0"/>
                <a:sym typeface="+mn-ea"/>
              </a:rPr>
              <a:t>желтоқсанға</a:t>
            </a:r>
            <a:r>
              <a:rPr lang="ru-RU" sz="1200" b="1" dirty="0" smtClean="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01 желтоқсан </a:t>
            </a:r>
            <a:r>
              <a:rPr lang="ru-RU" sz="1200" b="1" dirty="0" smtClean="0">
                <a:solidFill>
                  <a:srgbClr val="000000"/>
                </a:solidFill>
                <a:latin typeface="Times New Roman" panose="02020603050405020304" pitchFamily="18" charset="0"/>
                <a:cs typeface="Times New Roman" panose="02020603050405020304" pitchFamily="18" charset="0"/>
              </a:rPr>
              <a:t>20 </a:t>
            </a:r>
            <a:r>
              <a:rPr lang="ru-RU" sz="1200" b="1" dirty="0">
                <a:solidFill>
                  <a:srgbClr val="000000"/>
                </a:solidFill>
                <a:latin typeface="Times New Roman" panose="02020603050405020304" pitchFamily="18" charset="0"/>
                <a:cs typeface="Times New Roman" panose="02020603050405020304" pitchFamily="18" charset="0"/>
              </a:rPr>
              <a:t>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smtClean="0">
                <a:solidFill>
                  <a:srgbClr val="000000"/>
                </a:solidFill>
                <a:latin typeface="Times New Roman" panose="02020603050405020304" pitchFamily="18" charset="0"/>
                <a:cs typeface="Times New Roman" panose="02020603050405020304" pitchFamily="18" charset="0"/>
                <a:sym typeface="+mn-ea"/>
              </a:rPr>
              <a:t>02 </a:t>
            </a:r>
            <a:r>
              <a:rPr lang="kk-KZ" sz="1200" b="1" dirty="0">
                <a:solidFill>
                  <a:srgbClr val="000000"/>
                </a:solidFill>
                <a:latin typeface="Times New Roman" pitchFamily="18" charset="0"/>
                <a:cs typeface="Times New Roman" pitchFamily="18" charset="0"/>
                <a:sym typeface="+mn-ea"/>
              </a:rPr>
              <a:t>желтоқсан</a:t>
            </a:r>
            <a:r>
              <a:rPr lang="ru-RU" sz="1200" b="1" dirty="0" smtClean="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anose="02020603050405020304" pitchFamily="18" charset="0"/>
                <a:cs typeface="Times New Roman" panose="02020603050405020304" pitchFamily="18" charset="0"/>
                <a:sym typeface="+mn-ea"/>
              </a:rPr>
              <a:t>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бұлтты, жауын-шашынсыз. </a:t>
            </a:r>
            <a:r>
              <a:rPr lang="kk-KZ" sz="1100" dirty="0" smtClean="0">
                <a:latin typeface="Times New Roman" panose="02020603050405020304" pitchFamily="18" charset="0"/>
                <a:cs typeface="Times New Roman" panose="02020603050405020304" pitchFamily="18" charset="0"/>
              </a:rPr>
              <a:t>Жел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оңтүстік-батыстан </a:t>
            </a:r>
            <a:r>
              <a:rPr lang="kk-KZ" sz="1100" dirty="0" smtClean="0">
                <a:latin typeface="Times New Roman" panose="02020603050405020304" pitchFamily="18" charset="0"/>
                <a:cs typeface="Times New Roman" panose="02020603050405020304" pitchFamily="18" charset="0"/>
              </a:rPr>
              <a:t>соғады</a:t>
            </a:r>
            <a:r>
              <a:rPr lang="kk-KZ" sz="1100" dirty="0">
                <a:latin typeface="Times New Roman" panose="02020603050405020304" pitchFamily="18" charset="0"/>
                <a:cs typeface="Times New Roman" panose="02020603050405020304" pitchFamily="18" charset="0"/>
              </a:rPr>
              <a:t>, күші </a:t>
            </a:r>
            <a:r>
              <a:rPr lang="kk-KZ" sz="1100" dirty="0" smtClean="0">
                <a:latin typeface="Times New Roman" panose="02020603050405020304" pitchFamily="18" charset="0"/>
                <a:cs typeface="Times New Roman" panose="02020603050405020304" pitchFamily="18" charset="0"/>
              </a:rPr>
              <a:t>5-10 </a:t>
            </a:r>
            <a:r>
              <a:rPr lang="kk-KZ" sz="1100" dirty="0" smtClean="0">
                <a:latin typeface="Times New Roman" panose="02020603050405020304" pitchFamily="18" charset="0"/>
                <a:cs typeface="Times New Roman" panose="02020603050405020304" pitchFamily="18" charset="0"/>
              </a:rPr>
              <a:t>м/с</a:t>
            </a:r>
            <a:r>
              <a:rPr lang="kk-KZ" sz="1100" dirty="0">
                <a:latin typeface="Times New Roman" panose="02020603050405020304" pitchFamily="18" charset="0"/>
                <a:cs typeface="Times New Roman" panose="02020603050405020304" pitchFamily="18" charset="0"/>
              </a:rPr>
              <a:t>.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0-2 </a:t>
            </a:r>
            <a:r>
              <a:rPr lang="ru-RU" sz="1100" dirty="0" smtClean="0">
                <a:latin typeface="Times New Roman" pitchFamily="18" charset="0"/>
                <a:cs typeface="Times New Roman" pitchFamily="18" charset="0"/>
              </a:rPr>
              <a:t>градус </a:t>
            </a:r>
            <a:r>
              <a:rPr lang="ru-RU" sz="1100" dirty="0" err="1"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01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a:solidFill>
                  <a:schemeClr val="tx1"/>
                </a:solidFill>
                <a:latin typeface="Times New Roman" panose="02020603050405020304" pitchFamily="18" charset="0"/>
                <a:cs typeface="Times New Roman" panose="02020603050405020304" pitchFamily="18" charset="0"/>
              </a:rPr>
              <a:t>желтоқсанға</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smtClean="0">
                <a:solidFill>
                  <a:schemeClr val="tx1"/>
                </a:solidFill>
                <a:latin typeface="Times New Roman" panose="02020603050405020304" pitchFamily="18" charset="0"/>
                <a:cs typeface="Times New Roman" panose="02020603050405020304" pitchFamily="18" charset="0"/>
              </a:rPr>
              <a:t>сейілуіне</a:t>
            </a:r>
            <a:r>
              <a:rPr lang="ru-RU" sz="1100" b="1"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smtClean="0">
                <a:solidFill>
                  <a:srgbClr val="000000"/>
                </a:solidFill>
                <a:latin typeface="Times New Roman" panose="02020603050405020304" pitchFamily="18" charset="0"/>
                <a:cs typeface="Times New Roman" panose="02020603050405020304" pitchFamily="18" charset="0"/>
              </a:rPr>
              <a:t> Г.А./ </a:t>
            </a:r>
            <a:r>
              <a:rPr lang="ru-RU" altLang="ru-RU" sz="1200" b="1" i="1" dirty="0" err="1" smtClean="0">
                <a:solidFill>
                  <a:srgbClr val="000000"/>
                </a:solidFill>
                <a:latin typeface="Times New Roman" panose="02020603050405020304" pitchFamily="18" charset="0"/>
                <a:cs typeface="Times New Roman" panose="02020603050405020304" pitchFamily="18" charset="0"/>
              </a:rPr>
              <a:t>Оспан</a:t>
            </a:r>
            <a:r>
              <a:rPr lang="ru-RU" altLang="ru-RU" sz="1200" b="1" i="1" dirty="0" err="1" smtClean="0">
                <a:solidFill>
                  <a:srgbClr val="000000"/>
                </a:solidFill>
                <a:latin typeface="Times New Roman" panose="02020603050405020304" pitchFamily="18" charset="0"/>
                <a:cs typeface="Times New Roman" panose="02020603050405020304" pitchFamily="18" charset="0"/>
              </a:rPr>
              <a:t>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Д.</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28334</TotalTime>
  <Words>568</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5592</cp:revision>
  <cp:lastPrinted>2021-07-01T03:56:27Z</cp:lastPrinted>
  <dcterms:created xsi:type="dcterms:W3CDTF">2018-03-27T06:03:00Z</dcterms:created>
  <dcterms:modified xsi:type="dcterms:W3CDTF">2024-11-30T08:05:01Z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