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85547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150" b="1" dirty="0" smtClean="0">
                <a:latin typeface="Times New Roman" panose="02020603050405020304" pitchFamily="18" charset="0"/>
                <a:cs typeface="Times New Roman" panose="02020603050405020304" pitchFamily="18" charset="0"/>
              </a:rPr>
              <a:t>2024 ж. </a:t>
            </a:r>
            <a:r>
              <a:rPr lang="kk-KZ" altLang="ru-RU" sz="1150" b="1" dirty="0" smtClean="0">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2024 ж. 30 </a:t>
            </a:r>
            <a:r>
              <a:rPr lang="ru-RU" alt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желтоқсанға </a:t>
            </a:r>
            <a:r>
              <a:rPr lang="ru-RU" altLang="ru-RU" sz="1150" b="1" dirty="0" smtClean="0">
                <a:latin typeface="Times New Roman" panose="02020603050405020304" pitchFamily="18" charset="0"/>
                <a:cs typeface="Times New Roman" panose="02020603050405020304" pitchFamily="18" charset="0"/>
              </a:rPr>
              <a:t>2024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sz="1150" b="1" dirty="0" smtClean="0">
                <a:latin typeface="Times New Roman" panose="02020603050405020304" pitchFamily="18" charset="0"/>
                <a:cs typeface="Times New Roman" panose="02020603050405020304" pitchFamily="18" charset="0"/>
              </a:rPr>
              <a:t>2024 ж</a:t>
            </a:r>
            <a:r>
              <a:rPr lang="kk-KZ" sz="1150" b="1" dirty="0" smtClean="0">
                <a:latin typeface="Times New Roman" panose="02020603050405020304" pitchFamily="18" charset="0"/>
                <a:cs typeface="Times New Roman" panose="02020603050405020304" pitchFamily="18" charset="0"/>
              </a:rPr>
              <a:t>. 01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755425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23233</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4410</cp:revision>
  <cp:lastPrinted>2021-07-01T07:38:07Z</cp:lastPrinted>
  <dcterms:created xsi:type="dcterms:W3CDTF">2018-03-27T06:03:00Z</dcterms:created>
  <dcterms:modified xsi:type="dcterms:W3CDTF">2024-11-30T08:30:24Z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