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017697236"/>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№335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30 қараша</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46953910"/>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166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0.553</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36</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0.072</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704</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smtClean="0">
                          <a:solidFill>
                            <a:srgbClr val="000000"/>
                          </a:solidFill>
                          <a:effectLst/>
                          <a:latin typeface="Times New Roman" panose="02020603050405020304" pitchFamily="18" charset="0"/>
                        </a:rPr>
                        <a:t>0.141</a:t>
                      </a: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a:latin typeface="Times New Roman" panose="02020603050405020304" pitchFamily="18" charset="0"/>
                <a:cs typeface="Times New Roman" panose="02020603050405020304" pitchFamily="18" charset="0"/>
              </a:rPr>
              <a:t>9</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қараша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01 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 </a:t>
            </a:r>
            <a:r>
              <a:rPr lang="ru-RU" altLang="ru-RU" sz="12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түнде жауын-шашын (жаңбыр, қар). Кей уақытта тұман.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7-12 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1 аяз-1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smtClean="0">
                <a:solidFill>
                  <a:srgbClr val="000000"/>
                </a:solidFill>
                <a:latin typeface="Times New Roman" panose="02020603050405020304" pitchFamily="18" charset="0"/>
                <a:cs typeface="Times New Roman" panose="02020603050405020304" pitchFamily="18" charset="0"/>
                <a:sym typeface="+mn-ea"/>
              </a:rPr>
              <a:t> 3-5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Түнде тұман.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5-10 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a:solidFill>
                  <a:srgbClr val="000000"/>
                </a:solidFill>
                <a:latin typeface="Times New Roman" panose="02020603050405020304" pitchFamily="18" charset="0"/>
                <a:cs typeface="Times New Roman" panose="02020603050405020304" pitchFamily="18" charset="0"/>
                <a:sym typeface="+mn-ea"/>
              </a:rPr>
              <a:t> </a:t>
            </a:r>
            <a:r>
              <a:rPr lang="ru-RU" sz="1200" smtClean="0">
                <a:solidFill>
                  <a:srgbClr val="000000"/>
                </a:solidFill>
                <a:latin typeface="Times New Roman" panose="02020603050405020304" pitchFamily="18" charset="0"/>
                <a:cs typeface="Times New Roman" panose="02020603050405020304" pitchFamily="18" charset="0"/>
                <a:sym typeface="+mn-ea"/>
              </a:rPr>
              <a:t>1-3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01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02 </a:t>
            </a:r>
            <a:r>
              <a:rPr lang="ru-RU" sz="1200" dirty="0" err="1" smtClean="0">
                <a:solidFill>
                  <a:schemeClr val="tx1"/>
                </a:solidFill>
                <a:latin typeface="Times New Roman" pitchFamily="18" charset="0"/>
                <a:cs typeface="Times New Roman" pitchFamily="18" charset="0"/>
              </a:rPr>
              <a:t>желтоқсанға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a:t>
            </a:r>
            <a:r>
              <a:rPr lang="ru-RU" sz="1200" dirty="0">
                <a:solidFill>
                  <a:schemeClr val="tx1"/>
                </a:solidFill>
                <a:latin typeface="Times New Roman" pitchFamily="18" charset="0"/>
                <a:cs typeface="Times New Roman" pitchFamily="18" charset="0"/>
              </a:rPr>
              <a:t> 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858621157"/>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Метеоболжау</a:t>
                        </a:r>
                        <a:r>
                          <a:rPr lang="ru-RU" sz="800" dirty="0" smtClean="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omp_kzo@meteo.kz</a:t>
                        </a:r>
                        <a:r>
                          <a:rPr lang="ru-RU" altLang="x-none" sz="800" b="1" dirty="0" smtClean="0">
                            <a:latin typeface="Times New Roman" panose="02020603050405020304" pitchFamily="18" charset="0"/>
                            <a:cs typeface="Times New Roman" panose="02020603050405020304" pitchFamily="18" charset="0"/>
                          </a:rPr>
                          <a:t/>
                        </a:r>
                        <a:br>
                          <a:rPr lang="ru-RU" altLang="x-none" sz="800" b="1"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15025</TotalTime>
  <Words>556</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3357</cp:revision>
  <cp:lastPrinted>2021-07-01T07:38:07Z</cp:lastPrinted>
  <dcterms:created xsi:type="dcterms:W3CDTF">2018-03-27T06:03:00Z</dcterms:created>
  <dcterms:modified xsi:type="dcterms:W3CDTF">2024-11-30T07:45:25Z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