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2468671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336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декабря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36119" y="347967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02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ночью снег. Ветер юго-западный 5-10 м/с. Температура воздуха ночью 11-13, днем 6-8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03 декабря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юго-западный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10-12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4408360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34767" y="1808523"/>
            <a:ext cx="4530036" cy="1107996"/>
          </a:xfrm>
          <a:prstGeom prst="rect">
            <a:avLst/>
          </a:prstGeom>
          <a:solidFill>
            <a:srgbClr val="FFC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декабря, ночью 03 декабря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37848</TotalTime>
  <Words>650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5924</cp:revision>
  <cp:lastPrinted>2021-11-30T05:55:24Z</cp:lastPrinted>
  <dcterms:created xsi:type="dcterms:W3CDTF">2018-03-27T06:03:00Z</dcterms:created>
  <dcterms:modified xsi:type="dcterms:W3CDTF">2024-12-01T07:11:29Z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