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№336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декабря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02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декабря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01 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02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ночью небольшие осадки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(дождь, снег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)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Ветер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юго-восточный 2-7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м/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Температура воздуха ночью 1-3 мороза, днем 4-6 тепла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.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	</a:t>
            </a:r>
          </a:p>
          <a:p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03 декабря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02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03 декабря 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Ветер юго-восточный 3-8 м/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3-5 мороза.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декабря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03 декабря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декабря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409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1,363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0,165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4017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0,803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313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1,566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239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0,598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Мухитдинова Р.А./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19927</TotalTime>
  <Words>538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4551</cp:revision>
  <cp:lastPrinted>2021-07-01T03:56:27Z</cp:lastPrinted>
  <dcterms:created xsi:type="dcterms:W3CDTF">2018-03-27T06:03:00Z</dcterms:created>
  <dcterms:modified xsi:type="dcterms:W3CDTF">2024-12-01T07:06:43Z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