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8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371376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9428" y="342772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02 декабря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преимущественно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снег).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переходом на северо-западный 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днем 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севрео-западный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7114579"/>
              </p:ext>
            </p:extLst>
          </p:nvPr>
        </p:nvGraphicFramePr>
        <p:xfrm>
          <a:off x="5002332" y="3889388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4654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50319" y="2154892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966593" y="312820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Акылбаева М.М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26003</TotalTime>
  <Words>686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4444</cp:revision>
  <cp:lastPrinted>2021-10-18T15:52:53Z</cp:lastPrinted>
  <dcterms:created xsi:type="dcterms:W3CDTF">2018-03-27T06:03:00Z</dcterms:created>
  <dcterms:modified xsi:type="dcterms:W3CDTF">2024-12-01T07:17:19Z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