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027312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на дорогах гололедица. Ночью и утром туман. Ветер юго-западный, западный 5-10 м/с. Температура воздуха ночью 8-10, днем 6-8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восточных направлений 7-12 м/с.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9-11 мороза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459701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21573</TotalTime>
  <Words>613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4323</cp:revision>
  <cp:lastPrinted>2021-07-01T03:56:27Z</cp:lastPrinted>
  <dcterms:created xsi:type="dcterms:W3CDTF">2018-03-27T06:03:00Z</dcterms:created>
  <dcterms:modified xsi:type="dcterms:W3CDTF">2024-12-01T07:43:44Z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