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6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</a:t>
            </a:r>
            <a:r>
              <a:rPr lang="ru-RU" alt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8455771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 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декабря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западный,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17420</TotalTime>
  <Words>589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5807</cp:revision>
  <cp:lastPrinted>2021-07-01T03:56:27Z</cp:lastPrinted>
  <dcterms:created xsi:type="dcterms:W3CDTF">2018-03-27T06:03:00Z</dcterms:created>
  <dcterms:modified xsi:type="dcterms:W3CDTF">2024-12-01T07:26:11Z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