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966412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юго-западный 1-6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576160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38651</TotalTime>
  <Words>583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5206</cp:revision>
  <cp:lastPrinted>2021-02-03T11:37:00Z</cp:lastPrinted>
  <dcterms:created xsi:type="dcterms:W3CDTF">2018-03-27T06:03:00Z</dcterms:created>
  <dcterms:modified xsi:type="dcterms:W3CDTF">2024-12-01T09:34:48Z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