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35148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№336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03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275072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0.521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западный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мороза, днем 2-4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Ночью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046838233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14318</TotalTime>
  <Words>586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3256</cp:revision>
  <cp:lastPrinted>2021-07-01T03:56:27Z</cp:lastPrinted>
  <dcterms:created xsi:type="dcterms:W3CDTF">2018-03-27T06:03:00Z</dcterms:created>
  <dcterms:modified xsi:type="dcterms:W3CDTF">2024-12-01T08:47:36Z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