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8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084417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блачно, ночью снег.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 переходом на северо-западный 5-10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6-8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 мороза.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193934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5481" y="228575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6849" y="32969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21675</TotalTime>
  <Words>601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4121</cp:revision>
  <cp:lastPrinted>2021-07-01T03:56:27Z</cp:lastPrinted>
  <dcterms:created xsi:type="dcterms:W3CDTF">2018-03-27T06:03:00Z</dcterms:created>
  <dcterms:modified xsi:type="dcterms:W3CDTF">2024-12-01T07:21:47Z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