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9232638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снег, на дорогах гололедица. Ночью и утром туман. Ветер юго-западный, западный 5-10 м/с. Температура воздуха ночью 8-10, днем 6-8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и утром туман. Ветер восточных направлений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284237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77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24151</TotalTime>
  <Words>658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4443</cp:revision>
  <cp:lastPrinted>2021-07-01T03:56:27Z</cp:lastPrinted>
  <dcterms:created xsi:type="dcterms:W3CDTF">2018-03-27T06:03:00Z</dcterms:created>
  <dcterms:modified xsi:type="dcterms:W3CDTF">2024-12-01T07:43:38Z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