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384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33742263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декабря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1215" y="3669454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01 декабря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92135" y="215900"/>
            <a:ext cx="4788563" cy="1923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декабря 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декабря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декабря</a:t>
            </a:r>
          </a:p>
          <a:p>
            <a:pPr indent="17780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снег.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переходом на северо-западный 3-8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77800"/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 декабря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декабря 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декабря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-западный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2-7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4983351" y="2232413"/>
            <a:ext cx="4761493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040433" y="322793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5022420"/>
              </p:ext>
            </p:extLst>
          </p:nvPr>
        </p:nvGraphicFramePr>
        <p:xfrm>
          <a:off x="5018565" y="4141432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106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м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85270" y="6326524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0189" y="6018747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Бухтоярова Л.А. / Акылбаева М.М.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20850</TotalTime>
  <Words>588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4093</cp:revision>
  <cp:lastPrinted>2021-10-14T11:15:53Z</cp:lastPrinted>
  <dcterms:created xsi:type="dcterms:W3CDTF">2018-03-27T06:03:00Z</dcterms:created>
  <dcterms:modified xsi:type="dcterms:W3CDTF">2024-12-01T07:26:24Z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