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57615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01804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Ветер северо-восточный 5-10 м/с. Температура воздуха ночью 2-4 мороза, днем 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декабря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27619</TotalTime>
  <Words>590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3619</cp:revision>
  <cp:lastPrinted>2021-10-15T03:50:29Z</cp:lastPrinted>
  <dcterms:created xsi:type="dcterms:W3CDTF">2018-03-27T06:03:00Z</dcterms:created>
  <dcterms:modified xsi:type="dcterms:W3CDTF">2024-12-01T07:16:36Z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