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2DFC8E7-D378-4896-BE21-9293CBD15F6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62F0E1-08C2-4A5D-889F-EB9E1F1C68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4FD2E7-C5F8-4234-AE18-D148D1AD8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5297A-06BE-4846-B245-ADFB522145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31ACC4-8F35-4642-BA12-12F99DAE91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5021A-313E-4C5F-BA17-34C1D3446B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EEDF0-206A-4E68-B500-86B243AFABB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E0DB5-361D-417F-B722-1B5F77471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38628-2052-4EED-A568-8DB0E7A7E7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FD9B6-0B08-4D2D-95CD-CC38FE59FB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63B0E0-BC55-429E-B5C5-0530EA528B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27E77C-8972-45DB-8D5C-D85FC8223F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5C6CBF1-2F25-4B34-9F19-91A597AA5B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336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01 декабря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8774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>
                <a:solidFill>
                  <a:schemeClr val="tx1"/>
                </a:solidFill>
              </a:rPr>
              <a:t>01 декабря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 err="1" smtClean="0">
                <a:solidFill>
                  <a:schemeClr val="tx1"/>
                </a:solidFill>
              </a:rPr>
              <a:t>Переменнная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облачность, ночью осадки (преимущественно снег). Временами туман, на дорогах гололедица. Ветер 0-5 м/с. Температура воздуха ночью 1-3 мороза, днем 3-5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02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северо-восточный                               2-7 </a:t>
            </a:r>
            <a:r>
              <a:rPr lang="kk-KZ" dirty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 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1-3 мороза.</a:t>
            </a:r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876280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02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03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</a:t>
              </a:r>
              <a:r>
                <a:rPr lang="ru-RU" altLang="en-US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ru-RU" altLang="en-US" b="1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>
                  <a:solidFill>
                    <a:schemeClr val="tx1"/>
                  </a:solidFill>
                </a:rPr>
                <a:t>01 декабря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22753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5311</cp:revision>
  <cp:lastPrinted>2021-07-01T09:11:30Z</cp:lastPrinted>
  <dcterms:created xsi:type="dcterms:W3CDTF">2018-03-27T06:03:00Z</dcterms:created>
  <dcterms:modified xsi:type="dcterms:W3CDTF">2024-12-01T06:53:45Z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