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6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01 </a:t>
                      </a:r>
                      <a:r>
                        <a:rPr lang="kk-KZ" altLang="zh-CN" sz="1200" b="1" i="1" baseline="0" dirty="0" smtClean="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kk-KZ" altLang="zh-CN" sz="1200" b="1" dirty="0" smtClean="0">
                <a:solidFill>
                  <a:srgbClr val="000000"/>
                </a:solidFill>
                <a:latin typeface="Times New Roman" pitchFamily="18" charset="0"/>
                <a:cs typeface="Times New Roman" pitchFamily="18" charset="0"/>
              </a:rPr>
              <a:t>желтоқсан</a:t>
            </a:r>
            <a:r>
              <a:rPr lang="kk-KZ" altLang="ru-RU" sz="1200" b="1" dirty="0" smtClean="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835825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19</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1145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2292935"/>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желтоқсанға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желтоқсанға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о</a:t>
            </a:r>
            <a:r>
              <a:rPr lang="kk-KZ" sz="1100" dirty="0" smtClean="0">
                <a:latin typeface="Times New Roman" pitchFamily="18" charset="0"/>
                <a:cs typeface="Times New Roman" pitchFamily="18" charset="0"/>
              </a:rPr>
              <a:t>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42088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02</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да, 03</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 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 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15747</TotalTime>
  <Words>553</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5554</cp:revision>
  <cp:lastPrinted>2021-07-01T03:56:27Z</cp:lastPrinted>
  <dcterms:created xsi:type="dcterms:W3CDTF">2018-03-27T06:03:00Z</dcterms:created>
  <dcterms:modified xsi:type="dcterms:W3CDTF">2024-12-01T07:24:46Z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