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00" d="100"/>
          <a:sy n="100" d="100"/>
        </p:scale>
        <p:origin x="-2574"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492473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2991137"/>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1637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01 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 таңертең тұман.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03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a:solidFill>
                  <a:schemeClr val="tx1"/>
                </a:solidFill>
                <a:latin typeface="Times New Roman" panose="02020603050405020304" pitchFamily="18" charset="0"/>
                <a:cs typeface="Times New Roman" panose="02020603050405020304" pitchFamily="18" charset="0"/>
              </a:rPr>
              <a:t>желтоқсанға</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28340</TotalTime>
  <Words>568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5593</cp:revision>
  <cp:lastPrinted>2021-07-01T03:56:27Z</cp:lastPrinted>
  <dcterms:created xsi:type="dcterms:W3CDTF">2018-03-27T06:03:00Z</dcterms:created>
  <dcterms:modified xsi:type="dcterms:W3CDTF">2024-12-01T06:26:48Z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