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8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54933071"/>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dirty="0" smtClean="0">
                          <a:solidFill>
                            <a:srgbClr val="002060"/>
                          </a:solidFill>
                          <a:latin typeface="Times New Roman" panose="02020603050405020304" pitchFamily="18" charset="0"/>
                          <a:cs typeface="Times New Roman" panose="02020603050405020304" pitchFamily="18" charset="0"/>
                        </a:rPr>
                        <a:t>36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01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292935"/>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желтоқсанға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01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сағ</a:t>
            </a:r>
            <a:r>
              <a:rPr lang="kk-KZ" altLang="ru-RU" sz="1200" b="1" dirty="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 altLang="ru-RU" sz="1200" b="1" dirty="0">
              <a:latin typeface="Times New Roman" panose="02020603050405020304" pitchFamily="18" charset="0"/>
              <a:cs typeface="Times New Roman" panose="02020603050405020304" pitchFamily="18" charset="0"/>
            </a:endParaRPr>
          </a:p>
          <a:p>
            <a:pPr algn="just">
              <a:spcBef>
                <a:spcPts val="0"/>
              </a:spcBef>
              <a:defRPr/>
            </a:pPr>
            <a:r>
              <a:rPr lang="" sz="1200" dirty="0" smtClean="0">
                <a:solidFill>
                  <a:prstClr val="black"/>
                </a:solidFill>
                <a:latin typeface="Times New Roman" panose="02020603050405020304" pitchFamily="18" charset="0"/>
                <a:cs typeface="Times New Roman" panose="02020603050405020304" pitchFamily="18" charset="0"/>
              </a:rPr>
              <a:t>Б</a:t>
            </a:r>
            <a:r>
              <a:rPr lang="kk-KZ" sz="1200" dirty="0" smtClean="0">
                <a:solidFill>
                  <a:prstClr val="black"/>
                </a:solidFill>
                <a:latin typeface="Times New Roman" pitchFamily="18" charset="0"/>
                <a:cs typeface="Times New Roman" pitchFamily="18" charset="0"/>
              </a:rPr>
              <a:t>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 (көбінесе </a:t>
            </a:r>
            <a:r>
              <a:rPr lang="kk-KZ" sz="1200" dirty="0" smtClean="0">
                <a:solidFill>
                  <a:prstClr val="black"/>
                </a:solidFill>
                <a:latin typeface="Times New Roman" pitchFamily="18" charset="0"/>
                <a:cs typeface="Times New Roman" pitchFamily="18" charset="0"/>
              </a:rPr>
              <a:t>қар). </a:t>
            </a:r>
            <a:r>
              <a:rPr lang="kk-KZ" sz="1200" dirty="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ңтүстік-шығыстан </a:t>
            </a:r>
            <a:r>
              <a:rPr lang="ru-RU" sz="1200" dirty="0" err="1" smtClean="0">
                <a:solidFill>
                  <a:prstClr val="black"/>
                </a:solidFill>
                <a:latin typeface="Times New Roman" pitchFamily="18" charset="0"/>
                <a:cs typeface="Times New Roman" pitchFamily="18" charset="0"/>
              </a:rPr>
              <a:t>соғатын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солтүстік-батысқа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ауысады</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 </a:t>
            </a:r>
            <a:r>
              <a:rPr lang="ru-RU" sz="1200" dirty="0" smtClean="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және күндіз </a:t>
            </a:r>
            <a:r>
              <a:rPr lang="kk-KZ" sz="1200" dirty="0" smtClean="0">
                <a:solidFill>
                  <a:prstClr val="black"/>
                </a:solidFill>
                <a:latin typeface="Times New Roman" pitchFamily="18" charset="0"/>
                <a:cs typeface="Times New Roman" pitchFamily="18" charset="0"/>
              </a:rPr>
              <a:t>0-2° </a:t>
            </a:r>
            <a:r>
              <a:rPr lang="kk-KZ" sz="1200" dirty="0" smtClean="0">
                <a:solidFill>
                  <a:prstClr val="black"/>
                </a:solidFill>
                <a:latin typeface="Times New Roman" pitchFamily="18" charset="0"/>
                <a:cs typeface="Times New Roman" pitchFamily="18" charset="0"/>
              </a:rPr>
              <a:t>аяз.</a:t>
            </a:r>
            <a:endParaRPr lang="kk-KZ" sz="1200" dirty="0" smtClean="0">
              <a:solidFill>
                <a:prstClr val="black"/>
              </a:solidFill>
              <a:latin typeface="Times New Roman" pitchFamily="18" charset="0"/>
              <a:cs typeface="Times New Roman" pitchFamily="18" charset="0"/>
            </a:endParaRPr>
          </a:p>
          <a:p>
            <a:pPr lvl="0" indent="185738" algn="just"/>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желто</a:t>
            </a:r>
            <a:r>
              <a:rPr lang="kk-KZ" altLang="ru-RU" sz="1200" b="1" dirty="0" smtClean="0">
                <a:latin typeface="Times New Roman" panose="02020603050405020304" pitchFamily="18" charset="0"/>
                <a:cs typeface="Times New Roman" panose="02020603050405020304" pitchFamily="18" charset="0"/>
              </a:rPr>
              <a:t>қсан</a:t>
            </a:r>
            <a:r>
              <a:rPr lang="ru-RU" altLang="ru-RU" sz="1200" b="1" dirty="0" err="1"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02 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03 </a:t>
            </a:r>
            <a:r>
              <a:rPr 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2-7 </a:t>
            </a:r>
            <a:r>
              <a:rPr lang="ru-RU" sz="1200" dirty="0" smtClean="0">
                <a:solidFill>
                  <a:prstClr val="black"/>
                </a:solidFill>
                <a:latin typeface="Times New Roman" pitchFamily="18" charset="0"/>
                <a:cs typeface="Times New Roman" pitchFamily="18" charset="0"/>
              </a:rPr>
              <a:t>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a:t>
            </a:r>
            <a:r>
              <a:rPr lang="kk-KZ" sz="1200" dirty="0" smtClean="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5-7° </a:t>
            </a:r>
            <a:r>
              <a:rPr lang="kk-KZ" sz="1200" dirty="0" smtClean="0">
                <a:solidFill>
                  <a:prstClr val="black"/>
                </a:solidFill>
                <a:latin typeface="Times New Roman" pitchFamily="18" charset="0"/>
                <a:cs typeface="Times New Roman" pitchFamily="18" charset="0"/>
              </a:rPr>
              <a:t>аяз болады</a:t>
            </a:r>
            <a:r>
              <a:rPr lang="kk-KZ" sz="1200" dirty="0">
                <a:solidFill>
                  <a:prstClr val="black"/>
                </a:solidFill>
                <a:latin typeface="Times New Roman" pitchFamily="18" charset="0"/>
                <a:cs typeface="Times New Roman" pitchFamily="18" charset="0"/>
              </a:rPr>
              <a:t>.</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2954570"/>
              </p:ext>
            </p:extLst>
          </p:nvPr>
        </p:nvGraphicFramePr>
        <p:xfrm>
          <a:off x="5025122" y="3902944"/>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4654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22" name="TextBox 13"/>
          <p:cNvSpPr txBox="1"/>
          <p:nvPr/>
        </p:nvSpPr>
        <p:spPr>
          <a:xfrm>
            <a:off x="5001534" y="223637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сей</a:t>
            </a:r>
            <a:r>
              <a:rPr lang="kk-KZ" sz="1200" dirty="0" smtClean="0">
                <a:solidFill>
                  <a:prstClr val="black"/>
                </a:solidFill>
                <a:latin typeface="Times New Roman" panose="02020603050405020304" pitchFamily="18" charset="0"/>
                <a:cs typeface="Times New Roman" panose="02020603050405020304" pitchFamily="18" charset="0"/>
              </a:rPr>
              <a:t>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01534" y="316441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Бухтоярова Л.А. </a:t>
            </a:r>
            <a:r>
              <a:rPr lang="kk-KZ" altLang="ru-RU" sz="1200" b="1" i="1" dirty="0" smtClean="0">
                <a:solidFill>
                  <a:srgbClr val="000000"/>
                </a:solidFill>
                <a:latin typeface="Times New Roman" panose="02020603050405020304" pitchFamily="18" charset="0"/>
                <a:cs typeface="Times New Roman" panose="02020603050405020304" pitchFamily="18" charset="0"/>
              </a:rPr>
              <a:t>/ 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23498</TotalTime>
  <Words>634</Words>
  <Application>Microsoft Office PowerPoint</Application>
  <PresentationFormat>Лист A4 (210x297 мм)</PresentationFormat>
  <Paragraphs>111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4362</cp:revision>
  <cp:lastPrinted>2021-07-01T03:56:27Z</cp:lastPrinted>
  <dcterms:created xsi:type="dcterms:W3CDTF">2018-03-27T06:03:00Z</dcterms:created>
  <dcterms:modified xsi:type="dcterms:W3CDTF">2024-12-01T07:17:15Z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