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0"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4324184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01205"/>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02 желтоқсанға</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2024 ж. 01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02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solidFill>
                  <a:prstClr val="black"/>
                </a:solidFill>
                <a:latin typeface="Times New Roman" pitchFamily="18" charset="0"/>
                <a:cs typeface="Times New Roman" pitchFamily="18" charset="0"/>
              </a:rPr>
              <a:t>түнде және таңертең аздаған қар жауады. </a:t>
            </a:r>
            <a:r>
              <a:rPr lang="ru-RU" sz="1300" dirty="0" err="1">
                <a:solidFill>
                  <a:prstClr val="black"/>
                </a:solidFill>
                <a:latin typeface="Times New Roman" pitchFamily="18" charset="0"/>
                <a:cs typeface="Times New Roman" pitchFamily="18" charset="0"/>
              </a:rPr>
              <a:t>Жел</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5-10 м/с. </a:t>
            </a:r>
            <a:r>
              <a:rPr lang="kk-KZ" sz="1300" dirty="0">
                <a:effectLst/>
                <a:latin typeface="Times New Roman" panose="02020603050405020304" pitchFamily="18" charset="0"/>
                <a:ea typeface="Calibri" panose="020F0502020204030204" pitchFamily="34" charset="0"/>
              </a:rPr>
              <a:t>Ауа температурасы түнде 9-11, күндіз 3-5 аяз</a:t>
            </a:r>
            <a:r>
              <a:rPr lang="ru-RU" sz="1300" dirty="0">
                <a:solidFill>
                  <a:prstClr val="black"/>
                </a:solidFill>
                <a:latin typeface="Times New Roman" pitchFamily="18" charset="0"/>
                <a:cs typeface="Times New Roman" pitchFamily="18" charset="0"/>
              </a:rPr>
              <a:t>.</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03 желтоқсанға</a:t>
            </a:r>
          </a:p>
          <a:p>
            <a:pPr indent="182563" algn="ctr"/>
            <a:r>
              <a:rPr lang="ru-RU" sz="1100" b="1" dirty="0">
                <a:solidFill>
                  <a:srgbClr val="000000"/>
                </a:solidFill>
                <a:latin typeface="Times New Roman" panose="02020603050405020304" pitchFamily="18" charset="0"/>
                <a:cs typeface="Times New Roman" panose="02020603050405020304" pitchFamily="18" charset="0"/>
              </a:rPr>
              <a:t>2024 ж. 02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03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a:solidFill>
                  <a:prstClr val="black"/>
                </a:solidFill>
                <a:latin typeface="Times New Roman" pitchFamily="18" charset="0"/>
                <a:cs typeface="Times New Roman" pitchFamily="18" charset="0"/>
              </a:rPr>
              <a:t>Жел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8-10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төмен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желтоқсанда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89454321"/>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0.523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0.373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1278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0.256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17519</TotalTime>
  <Words>570</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3342</cp:revision>
  <cp:lastPrinted>2021-07-01T07:38:07Z</cp:lastPrinted>
  <dcterms:created xsi:type="dcterms:W3CDTF">2018-03-27T06:03:00Z</dcterms:created>
  <dcterms:modified xsi:type="dcterms:W3CDTF">2024-12-01T08:12:52Z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