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173279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ңтүстік-батыстан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a:t>
            </a:r>
            <a:r>
              <a:rPr lang="ru-RU" sz="1200" dirty="0" smtClean="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a:t>
            </a:r>
            <a:endParaRPr lang="kk-KZ" sz="1200" dirty="0" smtClean="0">
              <a:solidFill>
                <a:prstClr val="black"/>
              </a:solidFill>
              <a:latin typeface="Times New Roman" pitchFamily="18" charset="0"/>
              <a:cs typeface="Times New Roman" pitchFamily="18" charset="0"/>
            </a:endParaRP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956192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3611" y="5851584"/>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20170</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4145</cp:revision>
  <cp:lastPrinted>2021-07-01T03:56:27Z</cp:lastPrinted>
  <dcterms:created xsi:type="dcterms:W3CDTF">2018-03-27T06:03:00Z</dcterms:created>
  <dcterms:modified xsi:type="dcterms:W3CDTF">2024-12-01T07:21:34Z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