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212546864"/>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336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01 желтоқсан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957378378"/>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0,004</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01 желтоқсан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02 желтоқсанға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a:t>
            </a:r>
            <a:r>
              <a:rPr lang="kk-KZ" altLang="ru-RU" sz="1200" b="1" dirty="0" smtClean="0">
                <a:latin typeface="Times New Roman" pitchFamily="18" charset="0"/>
                <a:cs typeface="Times New Roman" pitchFamily="18" charset="0"/>
              </a:rPr>
              <a:t> желтоқсан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02 </a:t>
            </a:r>
            <a:r>
              <a:rPr lang="kk-KZ" altLang="ru-RU" sz="1200" b="1" dirty="0" smtClean="0">
                <a:latin typeface="Times New Roman" pitchFamily="18" charset="0"/>
                <a:cs typeface="Times New Roman" pitchFamily="18" charset="0"/>
              </a:rPr>
              <a:t>желтоқсан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smtClean="0">
                <a:solidFill>
                  <a:srgbClr val="000000"/>
                </a:solidFill>
                <a:latin typeface="Times New Roman"/>
                <a:ea typeface="Times New Roman"/>
              </a:rPr>
              <a:t>Бұлтты</a:t>
            </a:r>
            <a:r>
              <a:rPr lang="kk-KZ" sz="1200" kern="1400" dirty="0">
                <a:solidFill>
                  <a:srgbClr val="000000"/>
                </a:solidFill>
                <a:latin typeface="Times New Roman"/>
                <a:ea typeface="Times New Roman"/>
              </a:rPr>
              <a:t>, жауын-шашынсыз. Түнде және таңертең тұман. Солтүстіктен, солтүстік-батыстан жел соғады, күші 1-6 м/с. Ауа температурасы түнде 2-4 аяз, күндіз 0 градус шамасында.	</a:t>
            </a:r>
            <a:endParaRPr lang="kk-KZ" sz="1200" kern="1400" dirty="0" smtClean="0">
              <a:solidFill>
                <a:srgbClr val="000000"/>
              </a:solidFill>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02</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желтоқсан</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желтоқсан</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Бұлтты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жауын-шашынсыз. Тұман. </a:t>
            </a:r>
            <a:r>
              <a:rPr lang="kk-KZ" sz="1200" kern="1400" dirty="0" smtClean="0">
                <a:solidFill>
                  <a:srgbClr val="000000"/>
                </a:solidFill>
                <a:latin typeface="Times New Roman"/>
                <a:ea typeface="Times New Roman"/>
              </a:rPr>
              <a:t>Оңтүстік-батыстан </a:t>
            </a:r>
            <a:r>
              <a:rPr lang="kk-KZ" sz="1200" kern="1400" dirty="0" smtClean="0">
                <a:solidFill>
                  <a:srgbClr val="000000"/>
                </a:solidFill>
                <a:latin typeface="Times New Roman"/>
                <a:ea typeface="Times New Roman"/>
              </a:rPr>
              <a:t>жел соғады, күші 0-5 м/с. Ауа температурасы 2-4 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5004194" y="3176834"/>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4651" y="2443589"/>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24396</TotalTime>
  <Words>550</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4108</cp:revision>
  <cp:lastPrinted>2023-02-06T06:57:51Z</cp:lastPrinted>
  <dcterms:created xsi:type="dcterms:W3CDTF">2018-03-27T06:03:00Z</dcterms:created>
  <dcterms:modified xsi:type="dcterms:W3CDTF">2024-12-01T06:45:24Z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