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1335425"/>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kk-KZ" altLang="zh-CN"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150" b="1" dirty="0">
                <a:solidFill>
                  <a:prstClr val="black"/>
                </a:solidFill>
                <a:latin typeface="Times New Roman" panose="02020603050405020304" pitchFamily="18" charset="0"/>
                <a:cs typeface="Times New Roman" panose="02020603050405020304" pitchFamily="18" charset="0"/>
              </a:rPr>
              <a:t>2024 ж. </a:t>
            </a:r>
            <a:r>
              <a:rPr lang="kk-KZ" altLang="ru-RU" sz="1150" b="1" dirty="0" smtClean="0">
                <a:solidFill>
                  <a:prstClr val="black"/>
                </a:solidFill>
                <a:latin typeface="Times New Roman" panose="02020603050405020304" pitchFamily="18" charset="0"/>
                <a:cs typeface="Times New Roman" panose="02020603050405020304" pitchFamily="18" charset="0"/>
              </a:rPr>
              <a:t>02 </a:t>
            </a:r>
            <a:r>
              <a:rPr lang="kk-KZ" altLang="ru-RU" sz="1150" b="1" dirty="0">
                <a:solidFill>
                  <a:prstClr val="black"/>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50" b="1" dirty="0">
              <a:solidFill>
                <a:prstClr val="black"/>
              </a:solidFill>
              <a:latin typeface="Times New Roman" panose="02020603050405020304" pitchFamily="18" charset="0"/>
              <a:cs typeface="Times New Roman" panose="02020603050405020304" pitchFamily="18" charset="0"/>
            </a:endParaRPr>
          </a:p>
          <a:p>
            <a:pPr lvl="0" algn="ctr"/>
            <a:r>
              <a:rPr lang="ru-RU" altLang="ru-RU" sz="1150" b="1" dirty="0">
                <a:solidFill>
                  <a:prstClr val="black"/>
                </a:solidFill>
                <a:latin typeface="Times New Roman" panose="02020603050405020304" pitchFamily="18" charset="0"/>
                <a:cs typeface="Times New Roman" panose="02020603050405020304" pitchFamily="18" charset="0"/>
              </a:rPr>
              <a:t>    2024 ж. </a:t>
            </a:r>
            <a:r>
              <a:rPr lang="ru-RU" altLang="ru-RU" sz="1150" b="1" dirty="0" smtClean="0">
                <a:solidFill>
                  <a:prstClr val="black"/>
                </a:solidFill>
                <a:latin typeface="Times New Roman" panose="02020603050405020304" pitchFamily="18" charset="0"/>
                <a:cs typeface="Times New Roman" panose="02020603050405020304" pitchFamily="18" charset="0"/>
              </a:rPr>
              <a:t>01 </a:t>
            </a:r>
            <a:r>
              <a:rPr lang="ru-RU" altLang="ru-RU" sz="1150" b="1" dirty="0" err="1" smtClean="0">
                <a:solidFill>
                  <a:prstClr val="black"/>
                </a:solidFill>
                <a:latin typeface="Times New Roman" panose="02020603050405020304" pitchFamily="18" charset="0"/>
                <a:cs typeface="Times New Roman" panose="02020603050405020304" pitchFamily="18" charset="0"/>
              </a:rPr>
              <a:t>желтоқсан</a:t>
            </a:r>
            <a:r>
              <a:rPr lang="ru-RU" altLang="ru-RU" sz="1150" b="1" dirty="0" smtClean="0">
                <a:solidFill>
                  <a:prstClr val="black"/>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anose="02020603050405020304" pitchFamily="18" charset="0"/>
                <a:cs typeface="Times New Roman" panose="02020603050405020304" pitchFamily="18" charset="0"/>
              </a:rPr>
              <a:t>сағ</a:t>
            </a:r>
            <a:r>
              <a:rPr lang="ru-RU" altLang="ru-RU" sz="1150" b="1" dirty="0">
                <a:solidFill>
                  <a:prstClr val="black"/>
                </a:solidFill>
                <a:latin typeface="Times New Roman" panose="02020603050405020304" pitchFamily="18" charset="0"/>
                <a:cs typeface="Times New Roman" panose="02020603050405020304" pitchFamily="18" charset="0"/>
              </a:rPr>
              <a:t>. 20-дан </a:t>
            </a:r>
            <a:r>
              <a:rPr lang="ru-RU" altLang="ru-RU" sz="1150" b="1" dirty="0" err="1">
                <a:solidFill>
                  <a:prstClr val="black"/>
                </a:solidFill>
                <a:latin typeface="Times New Roman" panose="02020603050405020304" pitchFamily="18" charset="0"/>
                <a:cs typeface="Times New Roman" panose="02020603050405020304" pitchFamily="18" charset="0"/>
              </a:rPr>
              <a:t>бастап</a:t>
            </a:r>
            <a:r>
              <a:rPr lang="ru-RU" altLang="ru-RU" sz="1150" b="1" dirty="0">
                <a:solidFill>
                  <a:prstClr val="black"/>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02 </a:t>
            </a:r>
            <a:r>
              <a:rPr lang="kk-KZ" sz="1150" b="1" dirty="0">
                <a:solidFill>
                  <a:prstClr val="black"/>
                </a:solidFill>
                <a:latin typeface="Times New Roman" panose="02020603050405020304" pitchFamily="18" charset="0"/>
                <a:cs typeface="Times New Roman" panose="02020603050405020304" pitchFamily="18" charset="0"/>
              </a:rPr>
              <a:t>желтоқсан </a:t>
            </a:r>
            <a:r>
              <a:rPr lang="ru-RU" altLang="ru-RU" sz="1150" b="1" dirty="0" err="1">
                <a:solidFill>
                  <a:prstClr val="black"/>
                </a:solidFill>
                <a:latin typeface="Times New Roman" panose="02020603050405020304" pitchFamily="18" charset="0"/>
                <a:cs typeface="Times New Roman" panose="02020603050405020304" pitchFamily="18" charset="0"/>
              </a:rPr>
              <a:t>сағ</a:t>
            </a:r>
            <a:r>
              <a:rPr lang="ru-RU" altLang="ru-RU" sz="1150" b="1" dirty="0">
                <a:solidFill>
                  <a:prstClr val="black"/>
                </a:solidFill>
                <a:latin typeface="Times New Roman" panose="02020603050405020304" pitchFamily="18" charset="0"/>
                <a:cs typeface="Times New Roman" panose="02020603050405020304" pitchFamily="18" charset="0"/>
              </a:rPr>
              <a:t>. 20-ға </a:t>
            </a:r>
            <a:r>
              <a:rPr lang="ru-RU" altLang="ru-RU" sz="1150" b="1" dirty="0" err="1">
                <a:solidFill>
                  <a:prstClr val="black"/>
                </a:solidFill>
                <a:latin typeface="Times New Roman" panose="02020603050405020304" pitchFamily="18" charset="0"/>
                <a:cs typeface="Times New Roman" panose="02020603050405020304" pitchFamily="18" charset="0"/>
              </a:rPr>
              <a:t>дейін</a:t>
            </a:r>
            <a:endParaRPr lang="ru-RU" altLang="ru-RU" sz="1150" b="1" dirty="0">
              <a:solidFill>
                <a:prstClr val="black"/>
              </a:solidFill>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lvl="0" algn="ctr"/>
            <a:r>
              <a:rPr lang="kk-KZ" altLang="ru-RU" sz="1150" b="1" dirty="0" smtClean="0">
                <a:solidFill>
                  <a:prstClr val="black"/>
                </a:solidFill>
                <a:latin typeface="Times New Roman" panose="02020603050405020304" pitchFamily="18" charset="0"/>
                <a:cs typeface="Times New Roman" panose="02020603050405020304" pitchFamily="18" charset="0"/>
              </a:rPr>
              <a:t>03 </a:t>
            </a:r>
            <a:r>
              <a:rPr lang="kk-KZ" altLang="ru-RU" sz="1150" b="1" dirty="0">
                <a:solidFill>
                  <a:prstClr val="black"/>
                </a:solidFill>
                <a:latin typeface="Times New Roman" panose="02020603050405020304" pitchFamily="18" charset="0"/>
                <a:cs typeface="Times New Roman" panose="02020603050405020304" pitchFamily="18" charset="0"/>
              </a:rPr>
              <a:t>желтоқсанға </a:t>
            </a:r>
            <a:r>
              <a:rPr lang="ru-RU" altLang="ru-RU" sz="1150" b="1" dirty="0">
                <a:solidFill>
                  <a:prstClr val="black"/>
                </a:solidFill>
                <a:latin typeface="Times New Roman" panose="02020603050405020304" pitchFamily="18" charset="0"/>
                <a:cs typeface="Times New Roman" panose="02020603050405020304" pitchFamily="18" charset="0"/>
              </a:rPr>
              <a:t>2024 </a:t>
            </a:r>
            <a:r>
              <a:rPr lang="ru-RU" altLang="ru-RU" sz="1150" b="1" dirty="0" err="1">
                <a:solidFill>
                  <a:prstClr val="black"/>
                </a:solidFill>
                <a:latin typeface="Times New Roman" panose="02020603050405020304" pitchFamily="18" charset="0"/>
                <a:cs typeface="Times New Roman" panose="02020603050405020304" pitchFamily="18" charset="0"/>
              </a:rPr>
              <a:t>жылғы</a:t>
            </a:r>
            <a:endParaRPr lang="ru-RU" sz="1150" dirty="0">
              <a:solidFill>
                <a:prstClr val="black"/>
              </a:solidFill>
              <a:latin typeface="Times New Roman" pitchFamily="18" charset="0"/>
              <a:cs typeface="Times New Roman" pitchFamily="18" charset="0"/>
            </a:endParaRPr>
          </a:p>
          <a:p>
            <a:pPr lvl="0" indent="182563" algn="ctr"/>
            <a:r>
              <a:rPr lang="ru-RU" sz="1150" b="1" dirty="0">
                <a:solidFill>
                  <a:prstClr val="black"/>
                </a:solidFill>
                <a:latin typeface="Times New Roman" panose="02020603050405020304" pitchFamily="18" charset="0"/>
                <a:cs typeface="Times New Roman" panose="02020603050405020304" pitchFamily="18" charset="0"/>
              </a:rPr>
              <a:t>2024 ж</a:t>
            </a:r>
            <a:r>
              <a:rPr lang="kk-KZ" sz="1150" b="1" dirty="0">
                <a:solidFill>
                  <a:prstClr val="black"/>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02 </a:t>
            </a:r>
            <a:r>
              <a:rPr lang="kk-KZ" sz="1150" b="1" dirty="0">
                <a:solidFill>
                  <a:prstClr val="black"/>
                </a:solidFill>
                <a:latin typeface="Times New Roman" panose="02020603050405020304" pitchFamily="18" charset="0"/>
                <a:cs typeface="Times New Roman" panose="02020603050405020304" pitchFamily="18" charset="0"/>
              </a:rPr>
              <a:t>желтоқсан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20-дан </a:t>
            </a:r>
            <a:r>
              <a:rPr lang="ru-RU" sz="1150" b="1" dirty="0" err="1">
                <a:solidFill>
                  <a:prstClr val="black"/>
                </a:solidFill>
                <a:latin typeface="Times New Roman" panose="02020603050405020304" pitchFamily="18" charset="0"/>
                <a:cs typeface="Times New Roman" panose="02020603050405020304" pitchFamily="18" charset="0"/>
              </a:rPr>
              <a:t>бастап</a:t>
            </a:r>
            <a:r>
              <a:rPr lang="ru-RU" sz="1150" b="1" dirty="0">
                <a:solidFill>
                  <a:prstClr val="black"/>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03 </a:t>
            </a:r>
            <a:r>
              <a:rPr lang="kk-KZ" sz="1150" b="1" dirty="0">
                <a:solidFill>
                  <a:prstClr val="black"/>
                </a:solidFill>
                <a:latin typeface="Times New Roman" panose="02020603050405020304" pitchFamily="18" charset="0"/>
                <a:cs typeface="Times New Roman" panose="02020603050405020304" pitchFamily="18" charset="0"/>
              </a:rPr>
              <a:t>желтоқсан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08-ге </a:t>
            </a:r>
            <a:r>
              <a:rPr lang="ru-RU" sz="1150" b="1" dirty="0" err="1">
                <a:solidFill>
                  <a:prstClr val="black"/>
                </a:solidFill>
                <a:latin typeface="Times New Roman" panose="02020603050405020304" pitchFamily="18" charset="0"/>
                <a:cs typeface="Times New Roman" panose="02020603050405020304" pitchFamily="18" charset="0"/>
              </a:rPr>
              <a:t>дейін</a:t>
            </a:r>
            <a:r>
              <a:rPr lang="ru-RU" sz="1150" b="1" dirty="0">
                <a:solidFill>
                  <a:prstClr val="black"/>
                </a:solidFill>
                <a:latin typeface="Times New Roman" panose="02020603050405020304" pitchFamily="18" charset="0"/>
                <a:cs typeface="Times New Roman" panose="02020603050405020304" pitchFamily="18" charset="0"/>
              </a:rPr>
              <a:t> </a:t>
            </a:r>
            <a:endParaRPr lang="ru-RU" sz="1150"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бағыттағы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4660219"/>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0.946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21535</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4334</cp:revision>
  <cp:lastPrinted>2021-07-01T03:56:27Z</cp:lastPrinted>
  <dcterms:created xsi:type="dcterms:W3CDTF">2018-03-27T06:03:00Z</dcterms:created>
  <dcterms:modified xsi:type="dcterms:W3CDTF">2024-12-01T07:43:41Z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