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944507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3-5, күндіз 0-2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r>
              <a:rPr lang="kk-KZ" sz="1200" dirty="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желтоқсанға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жауын-шашынсыз. Оңтүстік-батыстан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752626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01</a:t>
            </a:r>
            <a:r>
              <a:rPr lang="ru-RU" altLang="ru-RU" sz="1200" b="1"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19807</TotalTime>
  <Words>508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5056</cp:revision>
  <cp:lastPrinted>2021-07-01T07:38:07Z</cp:lastPrinted>
  <dcterms:created xsi:type="dcterms:W3CDTF">2018-03-27T06:03:00Z</dcterms:created>
  <dcterms:modified xsi:type="dcterms:W3CDTF">2024-12-01T09:39:10Z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