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30"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247564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45451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150" b="1" dirty="0" smtClean="0">
                <a:latin typeface="Times New Roman" panose="02020603050405020304" pitchFamily="18" charset="0"/>
                <a:cs typeface="Times New Roman" panose="02020603050405020304" pitchFamily="18" charset="0"/>
              </a:rPr>
              <a:t>2024 ж. </a:t>
            </a:r>
            <a:r>
              <a:rPr lang="kk-KZ" altLang="ru-RU" sz="1150" b="1" dirty="0" smtClean="0">
                <a:latin typeface="Times New Roman" panose="02020603050405020304" pitchFamily="18" charset="0"/>
                <a:cs typeface="Times New Roman" panose="02020603050405020304" pitchFamily="18" charset="0"/>
              </a:rPr>
              <a:t>02 желтоқсанға арналған ауа-райы 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2024 ж. </a:t>
            </a: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желтоқсан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20-дан </a:t>
            </a:r>
            <a:r>
              <a:rPr lang="ru-RU" altLang="ru-RU" sz="1150" b="1" dirty="0" err="1">
                <a:latin typeface="Times New Roman" panose="02020603050405020304" pitchFamily="18" charset="0"/>
                <a:cs typeface="Times New Roman" panose="02020603050405020304" pitchFamily="18" charset="0"/>
              </a:rPr>
              <a:t>бастап</a:t>
            </a:r>
            <a:r>
              <a:rPr lang="ru-RU" alt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a:latin typeface="Times New Roman" panose="02020603050405020304" pitchFamily="18" charset="0"/>
                <a:cs typeface="Times New Roman" panose="02020603050405020304" pitchFamily="18" charset="0"/>
              </a:rPr>
              <a:t>сағ</a:t>
            </a:r>
            <a:r>
              <a:rPr lang="ru-RU" altLang="ru-RU" sz="1150" b="1" dirty="0">
                <a:latin typeface="Times New Roman" panose="02020603050405020304" pitchFamily="18" charset="0"/>
                <a:cs typeface="Times New Roman" panose="02020603050405020304" pitchFamily="18" charset="0"/>
              </a:rPr>
              <a:t>. 20-ға </a:t>
            </a:r>
            <a:r>
              <a:rPr lang="ru-RU" altLang="ru-RU" sz="1150" b="1" dirty="0" err="1">
                <a:latin typeface="Times New Roman" panose="02020603050405020304" pitchFamily="18" charset="0"/>
                <a:cs typeface="Times New Roman" panose="02020603050405020304" pitchFamily="18" charset="0"/>
              </a:rPr>
              <a:t>дейін</a:t>
            </a:r>
            <a:endParaRPr lang="ru-RU" altLang="ru-RU" sz="115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желтоқсанға </a:t>
            </a:r>
            <a:r>
              <a:rPr lang="ru-RU" altLang="ru-RU" sz="1150" b="1" dirty="0" smtClean="0">
                <a:latin typeface="Times New Roman" panose="02020603050405020304" pitchFamily="18" charset="0"/>
                <a:cs typeface="Times New Roman" panose="02020603050405020304" pitchFamily="18" charset="0"/>
              </a:rPr>
              <a:t>2024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endParaRPr lang="ru-RU" altLang="ru-RU" sz="1150" dirty="0" smtClean="0">
              <a:latin typeface="Times New Roman" pitchFamily="18" charset="0"/>
              <a:cs typeface="Times New Roman" pitchFamily="18" charset="0"/>
            </a:endParaRPr>
          </a:p>
          <a:p>
            <a:pPr algn="ctr"/>
            <a:r>
              <a:rPr lang="ru-RU" sz="1150" b="1" dirty="0" smtClean="0">
                <a:latin typeface="Times New Roman" panose="02020603050405020304" pitchFamily="18" charset="0"/>
                <a:cs typeface="Times New Roman" panose="02020603050405020304" pitchFamily="18" charset="0"/>
              </a:rPr>
              <a:t>2024 ж</a:t>
            </a:r>
            <a:r>
              <a:rPr lang="kk-KZ" sz="1150" b="1" dirty="0" smtClean="0">
                <a:latin typeface="Times New Roman" panose="02020603050405020304" pitchFamily="18" charset="0"/>
                <a:cs typeface="Times New Roman" panose="02020603050405020304" pitchFamily="18" charset="0"/>
              </a:rPr>
              <a:t>. 02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dirty="0" smtClean="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бағыттағы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464545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23280</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4415</cp:revision>
  <cp:lastPrinted>2021-07-01T07:38:07Z</cp:lastPrinted>
  <dcterms:created xsi:type="dcterms:W3CDTF">2018-03-27T06:03:00Z</dcterms:created>
  <dcterms:modified xsi:type="dcterms:W3CDTF">2024-12-01T07:43:26Z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