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152069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337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декабря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36119" y="347967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03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Ветер юго-западный 5-10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12-14,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5-7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04 декабря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юго-западный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10-12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176731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34767" y="1808523"/>
            <a:ext cx="4530036" cy="1107996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декабря, ночью 04 декабря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37855</TotalTime>
  <Words>650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5931</cp:revision>
  <cp:lastPrinted>2021-11-30T05:55:24Z</cp:lastPrinted>
  <dcterms:created xsi:type="dcterms:W3CDTF">2018-03-27T06:03:00Z</dcterms:created>
  <dcterms:modified xsi:type="dcterms:W3CDTF">2024-12-02T07:25:54Z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