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216862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</a:t>
            </a: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мороза.</a:t>
            </a:r>
          </a:p>
          <a:p>
            <a:pPr indent="177800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83351" y="2232413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40433" y="322793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179700"/>
              </p:ext>
            </p:extLst>
          </p:nvPr>
        </p:nvGraphicFramePr>
        <p:xfrm>
          <a:off x="5018565" y="414143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20867</TotalTime>
  <Words>584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4095</cp:revision>
  <cp:lastPrinted>2021-10-14T11:15:53Z</cp:lastPrinted>
  <dcterms:created xsi:type="dcterms:W3CDTF">2018-03-27T06:03:00Z</dcterms:created>
  <dcterms:modified xsi:type="dcterms:W3CDTF">2024-12-02T06:56:28Z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